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3D9B20-2F2A-0C85-EE69-F8983FD75D41}" v="17" dt="2025-05-06T14:23:01.7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ARA SONALE SANTOS SAMPIO" userId="S::samara.sampaio@maisunifacisa.com.br::c6ab63cc-11c7-4f7e-92d3-ab635a884027" providerId="AD" clId="Web-{E73D9B20-2F2A-0C85-EE69-F8983FD75D41}"/>
    <pc:docChg chg="modSld">
      <pc:chgData name="SAMARA SONALE SANTOS SAMPIO" userId="S::samara.sampaio@maisunifacisa.com.br::c6ab63cc-11c7-4f7e-92d3-ab635a884027" providerId="AD" clId="Web-{E73D9B20-2F2A-0C85-EE69-F8983FD75D41}" dt="2025-05-06T14:23:01.757" v="17" actId="20577"/>
      <pc:docMkLst>
        <pc:docMk/>
      </pc:docMkLst>
      <pc:sldChg chg="modSp">
        <pc:chgData name="SAMARA SONALE SANTOS SAMPIO" userId="S::samara.sampaio@maisunifacisa.com.br::c6ab63cc-11c7-4f7e-92d3-ab635a884027" providerId="AD" clId="Web-{E73D9B20-2F2A-0C85-EE69-F8983FD75D41}" dt="2025-05-06T14:23:01.757" v="17" actId="20577"/>
        <pc:sldMkLst>
          <pc:docMk/>
          <pc:sldMk cId="0" sldId="262"/>
        </pc:sldMkLst>
        <pc:spChg chg="mod">
          <ac:chgData name="SAMARA SONALE SANTOS SAMPIO" userId="S::samara.sampaio@maisunifacisa.com.br::c6ab63cc-11c7-4f7e-92d3-ab635a884027" providerId="AD" clId="Web-{E73D9B20-2F2A-0C85-EE69-F8983FD75D41}" dt="2025-05-06T14:23:01.757" v="17" actId="20577"/>
          <ac:spMkLst>
            <pc:docMk/>
            <pc:sldMk cId="0" sldId="262"/>
            <ac:spMk id="9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1d51d8533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1d51d8533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f5f94789b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f5f94789b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f5f94789b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f5f94789b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f5f94789b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f5f94789b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f5f94789b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f5f94789b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f5f94789b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f5f94789b1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f5f94789b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f5f94789b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f5f94789b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f5f94789b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f5f94789b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f5f94789b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SWITCH CASE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Professora: Samara Sampaio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9100" y="4367525"/>
            <a:ext cx="2543175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Permite a seleção entre várias opções com base no valor de uma expressão.</a:t>
            </a:r>
            <a:endParaRPr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Frequentemente usado quando você precisa comparar o valor de uma variável com múltiplas constantes e executar um bloco de código específico para cada constante.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Sintaxe 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switch (variavel)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case valor1: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/>
              <a:t>        // Código a ser executado se variavel == valor1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break;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case valor2: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/>
              <a:t>        // Código a ser executado se variavel == valor2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break;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case valor3: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/>
              <a:t>        // Código a ser executado se variavel == valor3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break;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default: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</a:t>
            </a:r>
            <a:r>
              <a:rPr lang="pt-BR" sz="1600"/>
              <a:t>  // Código a ser executado se variavel não corresponder a nenhum dos casos acima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}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Componentes do SWITCH CASE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switch (variável): O switch inicia a estrutura e avalia o valor da variável.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i="1"/>
              <a:t>case</a:t>
            </a:r>
            <a:r>
              <a:rPr lang="pt-BR"/>
              <a:t> valor: Cada </a:t>
            </a:r>
            <a:r>
              <a:rPr lang="pt-BR" i="1"/>
              <a:t>case</a:t>
            </a:r>
            <a:r>
              <a:rPr lang="pt-BR"/>
              <a:t> define um valor específico a ser comparado com a variável.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break; Após a execução do bloco de código correspondente ao case, o break encerra o switch e evita a execução dos blocos de código subsequentes.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default: Opcional. Define um bloco de código a ser executado se nenhum dos case corresponder ao valor da variável.</a:t>
            </a:r>
            <a:endParaRPr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Quando Usar SWITCH CASE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Substituir muitos if-else: switch case é útil quando você precisa comparar uma variável com muitos valores diferentes.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9703" y="894713"/>
            <a:ext cx="3859250" cy="393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Exercícios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Escreva um programa Java que receba um número de 1 a 7 e imprima o nome do dia da semana correspondente. Se o número estiver fora desse intervalo, deve imprimir "Número de dia inválido".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Crie um programa Java que receba um código de nível de escolaridade e imprima o nível correspondente. Os códigos são:</a:t>
            </a:r>
            <a:endParaRPr/>
          </a:p>
          <a:p>
            <a:pPr lvl="1">
              <a:buAutoNum type="alphaLcPeriod"/>
            </a:pPr>
            <a:r>
              <a:rPr lang="pt-BR"/>
              <a:t>1 - Ensino Fundamental</a:t>
            </a:r>
            <a:endParaRPr/>
          </a:p>
          <a:p>
            <a:pPr lvl="1">
              <a:buAutoNum type="alphaLcPeriod"/>
            </a:pPr>
            <a:r>
              <a:rPr lang="pt-BR"/>
              <a:t>2 - Ensino Médio</a:t>
            </a:r>
            <a:endParaRPr/>
          </a:p>
          <a:p>
            <a:pPr lvl="1">
              <a:buAutoNum type="alphaLcPeriod"/>
            </a:pPr>
            <a:r>
              <a:rPr lang="pt-BR"/>
              <a:t>3 - Graduação</a:t>
            </a:r>
            <a:endParaRPr/>
          </a:p>
          <a:p>
            <a:pPr lvl="1">
              <a:buAutoNum type="alphaLcPeriod"/>
            </a:pPr>
            <a:r>
              <a:rPr lang="pt-BR"/>
              <a:t>4 - Pós-Graduação</a:t>
            </a:r>
            <a:endParaRPr/>
          </a:p>
          <a:p>
            <a:pPr lvl="1">
              <a:buAutoNum type="alphaLcPeriod"/>
            </a:pPr>
            <a:r>
              <a:rPr lang="pt-BR"/>
              <a:t>5 - Doutorado</a:t>
            </a:r>
            <a:endParaRPr/>
          </a:p>
          <a:p>
            <a:pPr lvl="1">
              <a:buAutoNum type="alphaLcPeriod"/>
            </a:pPr>
            <a:r>
              <a:rPr lang="pt-BR"/>
              <a:t>6 - Se o código não estiver na lista, deve imprimir "Código inválido".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297175"/>
            <a:ext cx="8520600" cy="42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3. Crie um programa de calculadora simples que exibe um menu com as seguintes opções:</a:t>
            </a:r>
            <a:endParaRPr/>
          </a:p>
          <a:p>
            <a:pPr marL="457200" lvl="0" indent="-342900" algn="just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Adição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Subtração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Multiplicação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Divisão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Sair</a:t>
            </a:r>
            <a:endParaRPr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 usuário deve escolher uma opção e fornecer os números necessários para a operação. O programa deve repetir o menu até que o usuário escolha a opção de sair.</a:t>
            </a:r>
            <a:endParaRPr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>
            <a:off x="311700" y="396250"/>
            <a:ext cx="8520600" cy="41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4. Crie um programa que funcione como um conversor de unidades. O menu deve permitir as seguintes conversões:</a:t>
            </a:r>
            <a:endParaRPr/>
          </a:p>
          <a:p>
            <a:pPr marL="457200" lvl="0" indent="-342900" algn="just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Metros para Quilômetros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Quilogramas para Gramas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Litros para Mililitros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Sair</a:t>
            </a:r>
            <a:endParaRPr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 programa deve converter as unidades com base na escolha do usuário e continuar exibindo o menu até que o usuário escolha a opção de sair.</a:t>
            </a:r>
            <a:endParaRPr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9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Simple Light</vt:lpstr>
      <vt:lpstr>SWITCH CASE</vt:lpstr>
      <vt:lpstr>Introdução</vt:lpstr>
      <vt:lpstr>Sintaxe </vt:lpstr>
      <vt:lpstr>Componentes do SWITCH CASE</vt:lpstr>
      <vt:lpstr>Quando Usar SWITCH CASE</vt:lpstr>
      <vt:lpstr>Exemplo</vt:lpstr>
      <vt:lpstr>Exercícios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6</cp:revision>
  <dcterms:modified xsi:type="dcterms:W3CDTF">2025-05-06T14:23:06Z</dcterms:modified>
</cp:coreProperties>
</file>