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2429F-F812-1B36-2C7E-B337699070FE}" v="33" dt="2025-05-07T00:26:2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9BC2429F-F812-1B36-2C7E-B337699070FE}"/>
    <pc:docChg chg="addSld modSld">
      <pc:chgData name="SAMARA SONALE SANTOS SAMPIO" userId="S::samara.sampaio@maisunifacisa.com.br::c6ab63cc-11c7-4f7e-92d3-ab635a884027" providerId="AD" clId="Web-{9BC2429F-F812-1B36-2C7E-B337699070FE}" dt="2025-05-07T00:26:22.314" v="36" actId="20577"/>
      <pc:docMkLst>
        <pc:docMk/>
      </pc:docMkLst>
      <pc:sldChg chg="mod modShow">
        <pc:chgData name="SAMARA SONALE SANTOS SAMPIO" userId="S::samara.sampaio@maisunifacisa.com.br::c6ab63cc-11c7-4f7e-92d3-ab635a884027" providerId="AD" clId="Web-{9BC2429F-F812-1B36-2C7E-B337699070FE}" dt="2025-05-07T00:22:10.306" v="0"/>
        <pc:sldMkLst>
          <pc:docMk/>
          <pc:sldMk cId="0" sldId="264"/>
        </pc:sldMkLst>
      </pc:sldChg>
      <pc:sldChg chg="delSp modSp new">
        <pc:chgData name="SAMARA SONALE SANTOS SAMPIO" userId="S::samara.sampaio@maisunifacisa.com.br::c6ab63cc-11c7-4f7e-92d3-ab635a884027" providerId="AD" clId="Web-{9BC2429F-F812-1B36-2C7E-B337699070FE}" dt="2025-05-07T00:26:22.314" v="36" actId="20577"/>
        <pc:sldMkLst>
          <pc:docMk/>
          <pc:sldMk cId="3203442774" sldId="265"/>
        </pc:sldMkLst>
        <pc:spChg chg="del">
          <ac:chgData name="SAMARA SONALE SANTOS SAMPIO" userId="S::samara.sampaio@maisunifacisa.com.br::c6ab63cc-11c7-4f7e-92d3-ab635a884027" providerId="AD" clId="Web-{9BC2429F-F812-1B36-2C7E-B337699070FE}" dt="2025-05-07T00:25:45.594" v="13"/>
          <ac:spMkLst>
            <pc:docMk/>
            <pc:sldMk cId="3203442774" sldId="265"/>
            <ac:spMk id="2" creationId="{BC038182-2250-CCE4-C250-FCE938917698}"/>
          </ac:spMkLst>
        </pc:spChg>
        <pc:spChg chg="mod">
          <ac:chgData name="SAMARA SONALE SANTOS SAMPIO" userId="S::samara.sampaio@maisunifacisa.com.br::c6ab63cc-11c7-4f7e-92d3-ab635a884027" providerId="AD" clId="Web-{9BC2429F-F812-1B36-2C7E-B337699070FE}" dt="2025-05-07T00:26:22.314" v="36" actId="20577"/>
          <ac:spMkLst>
            <pc:docMk/>
            <pc:sldMk cId="3203442774" sldId="265"/>
            <ac:spMk id="3" creationId="{43942C00-EDF1-1F28-8BD4-2611C0B622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c310e4e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c310e4e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bf65b6d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2bf65b6d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2bf65b6d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2bf65b6d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2bf65b6d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2bf65b6d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2bf65b6d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bf65b6d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2bf65b6d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2bf65b6d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2bf65b6d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2bf65b6d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bf65b6d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bf65b6d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274c394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274c394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ArrayList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42C00-EDF1-1F28-8BD4-2611C0B6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13311"/>
            <a:ext cx="8520600" cy="4255564"/>
          </a:xfrm>
        </p:spPr>
        <p:txBody>
          <a:bodyPr>
            <a:normAutofit/>
          </a:bodyPr>
          <a:lstStyle/>
          <a:p>
            <a:r>
              <a:rPr lang="en-US" dirty="0" err="1"/>
              <a:t>Escreva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:</a:t>
            </a:r>
          </a:p>
          <a:p>
            <a:pPr lvl="1">
              <a:lnSpc>
                <a:spcPct val="114999"/>
              </a:lnSpc>
            </a:pPr>
            <a:r>
              <a:rPr lang="en-US" err="1"/>
              <a:t>Adicionar</a:t>
            </a:r>
            <a:r>
              <a:rPr lang="en-US" dirty="0"/>
              <a:t> um </a:t>
            </a:r>
            <a:r>
              <a:rPr lang="en-US" err="1"/>
              <a:t>filme</a:t>
            </a:r>
            <a:r>
              <a:rPr lang="en-US" dirty="0"/>
              <a:t> à </a:t>
            </a:r>
            <a:r>
              <a:rPr lang="en-US" err="1"/>
              <a:t>lista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Remover um </a:t>
            </a:r>
            <a:r>
              <a:rPr lang="en-US" err="1"/>
              <a:t>filme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err="1"/>
              <a:t>Buscar</a:t>
            </a:r>
            <a:r>
              <a:rPr lang="en-US" dirty="0"/>
              <a:t> um </a:t>
            </a:r>
            <a:r>
              <a:rPr lang="en-US" err="1"/>
              <a:t>filme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nome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err="1"/>
              <a:t>Exibir</a:t>
            </a:r>
            <a:r>
              <a:rPr lang="en-US" dirty="0"/>
              <a:t> </a:t>
            </a:r>
            <a:r>
              <a:rPr lang="en-US" err="1"/>
              <a:t>todos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filmes</a:t>
            </a:r>
            <a:r>
              <a:rPr lang="en-US" dirty="0"/>
              <a:t> da </a:t>
            </a:r>
            <a:r>
              <a:rPr lang="en-US" err="1"/>
              <a:t>lista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err="1"/>
              <a:t>Esvaziar</a:t>
            </a:r>
            <a:r>
              <a:rPr lang="en-US" dirty="0"/>
              <a:t> a </a:t>
            </a:r>
            <a:r>
              <a:rPr lang="en-US" err="1"/>
              <a:t>lista</a:t>
            </a:r>
            <a:r>
              <a:rPr lang="en-US" dirty="0"/>
              <a:t> de </a:t>
            </a:r>
            <a:r>
              <a:rPr lang="en-US" err="1"/>
              <a:t>filmes</a:t>
            </a:r>
            <a:r>
              <a:rPr lang="en-US"/>
              <a:t>.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Implemente</a:t>
            </a:r>
            <a:r>
              <a:rPr lang="en-US" dirty="0"/>
              <a:t> um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possa</a:t>
            </a:r>
            <a:r>
              <a:rPr lang="en-US" dirty="0"/>
              <a:t>: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tarefa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Marcar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concluída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Remover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tarefas</a:t>
            </a:r>
            <a:r>
              <a:rPr lang="en-US" dirty="0"/>
              <a:t> com </a:t>
            </a:r>
            <a:r>
              <a:rPr lang="en-US" dirty="0" err="1"/>
              <a:t>seu</a:t>
            </a:r>
            <a:r>
              <a:rPr lang="en-US" dirty="0"/>
              <a:t> status (pendente/</a:t>
            </a:r>
            <a:r>
              <a:rPr lang="en-US" dirty="0" err="1"/>
              <a:t>concluída</a:t>
            </a:r>
            <a:r>
              <a:rPr lang="en-US" dirty="0"/>
              <a:t>).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Limpar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tarefas</a:t>
            </a:r>
            <a:r>
              <a:rPr lang="en-US" dirty="0"/>
              <a:t>.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do uso de Arrays em Java:</a:t>
            </a:r>
            <a:endParaRPr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podemos redimensionar um array em Java;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impossível buscar diretamente por um determinado elemento cujo índice não se sabe;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conseguimos saber quantas posições do array já foram populadas sem criar, para isso, métodos auxiliares;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Collections Framework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Conjunto de classes e interfaces que reside no pacote java.util;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API robusta e possui diversas classes que representam estruturas de dados avançadas.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ArrayList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Permite armazenar uma lista dinâmica de objetos, ou seja, você pode adicionar, remover e acessar elementos de forma eficiente.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Diferente dos arrays tradicionais em Java, ArrayList pode crescer e encolher conforme necessário.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ArrayList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1. Importando a Classe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2. Criando um ArrayList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025" y="2102375"/>
            <a:ext cx="2294511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925" y="3527850"/>
            <a:ext cx="3878197" cy="4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65850" y="4062575"/>
            <a:ext cx="79656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3. Adicionando Elementos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4. Acessando Elementos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90" name="Google Shape;90;p18"/>
          <p:cNvSpPr txBox="1"/>
          <p:nvPr/>
        </p:nvSpPr>
        <p:spPr>
          <a:xfrm>
            <a:off x="565850" y="4062575"/>
            <a:ext cx="79656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75" y="2106763"/>
            <a:ext cx="20383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375" y="3786950"/>
            <a:ext cx="5009724" cy="4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ArrayList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usar?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5. Removendo Elementos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6. Tamanho da Lista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99" name="Google Shape;99;p19"/>
          <p:cNvSpPr txBox="1"/>
          <p:nvPr/>
        </p:nvSpPr>
        <p:spPr>
          <a:xfrm>
            <a:off x="565850" y="4062575"/>
            <a:ext cx="79656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50" y="2187725"/>
            <a:ext cx="49149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850" y="3808725"/>
            <a:ext cx="5063000" cy="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Implemente um sistema simples de lista de compras onde o usuário pode:</a:t>
            </a:r>
            <a:endParaRPr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Adicionar itens à lista.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Remover itens da lista.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Exibir todos os itens da lista.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Limpar a lista de compras.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37400" y="153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Scanner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Scanner(System.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ArrayList&lt;String&gt;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ArrayList&lt;&gt;();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opcao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Menu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opções</a:t>
            </a:r>
            <a:endParaRPr sz="650" u="sng">
              <a:solidFill>
                <a:srgbClr val="3F7F5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"\n--- Lista de Compras ---"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 Adicionar item"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 Remover item"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"3. Exibir todos os itens"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"4. Limpar lista"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"5. Sair"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"Escolha uma opção: 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opcao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.nextInt();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.nextLine(); 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Limpar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 buffer</a:t>
            </a:r>
            <a:endParaRPr sz="650">
              <a:solidFill>
                <a:srgbClr val="3F7F5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opcao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Adicionar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</a:t>
            </a:r>
            <a:endParaRPr sz="650">
              <a:solidFill>
                <a:srgbClr val="3F7F5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o item para adicionar: 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String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itemAdicionar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.nextLine();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i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adicionarItem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itemAdicionar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"Digite o item para remover: 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String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itemRemover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.nextLine();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removerItem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itemRemover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Exibir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itens</a:t>
            </a:r>
            <a:endParaRPr sz="650" u="sng">
              <a:solidFill>
                <a:srgbClr val="3F7F5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exibirItens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Limpar</a:t>
            </a:r>
            <a:r>
              <a:rPr lang="pt-BR" sz="650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u="sng">
                <a:solidFill>
                  <a:srgbClr val="3F7F5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lista</a:t>
            </a:r>
            <a:endParaRPr sz="650" u="sng">
              <a:solidFill>
                <a:srgbClr val="3F7F5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u="sng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limparLista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5: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"Saindo..."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System.</a:t>
            </a:r>
            <a:r>
              <a:rPr lang="pt-BR" sz="650" b="1" i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pt-BR" sz="650">
                <a:solidFill>
                  <a:srgbClr val="2A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"Opção inválida, tente novamente."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opcao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!= 5);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650">
                <a:solidFill>
                  <a:srgbClr val="6A3E3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650" b="1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adicionarItem(String </a:t>
            </a:r>
            <a:r>
              <a:rPr lang="pt-BR" sz="650">
                <a:solidFill>
                  <a:srgbClr val="6A3E3E"/>
                </a:solidFill>
                <a:highlight>
                  <a:srgbClr val="F0D8A8"/>
                </a:highlight>
                <a:latin typeface="Courier New"/>
                <a:ea typeface="Courier New"/>
                <a:cs typeface="Courier New"/>
                <a:sym typeface="Courier New"/>
              </a:rPr>
              <a:t>nomeItem</a:t>
            </a: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5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6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6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ArrayList</vt:lpstr>
      <vt:lpstr>Array</vt:lpstr>
      <vt:lpstr>Collections Framework</vt:lpstr>
      <vt:lpstr>ArrayList</vt:lpstr>
      <vt:lpstr>ArrayList </vt:lpstr>
      <vt:lpstr>ArrayList </vt:lpstr>
      <vt:lpstr>ArrayList </vt:lpstr>
      <vt:lpstr>Praticando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11</cp:revision>
  <dcterms:modified xsi:type="dcterms:W3CDTF">2025-05-07T00:26:25Z</dcterms:modified>
</cp:coreProperties>
</file>