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335FE1-E138-82B2-70AF-C1DB81B69AF1}" v="16" dt="2025-05-07T00:28:34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A SONALE SANTOS SAMPIO" userId="S::samara.sampaio@maisunifacisa.com.br::c6ab63cc-11c7-4f7e-92d3-ab635a884027" providerId="AD" clId="Web-{D5335FE1-E138-82B2-70AF-C1DB81B69AF1}"/>
    <pc:docChg chg="addSld modSld">
      <pc:chgData name="SAMARA SONALE SANTOS SAMPIO" userId="S::samara.sampaio@maisunifacisa.com.br::c6ab63cc-11c7-4f7e-92d3-ab635a884027" providerId="AD" clId="Web-{D5335FE1-E138-82B2-70AF-C1DB81B69AF1}" dt="2025-05-07T00:28:34.327" v="15" actId="20577"/>
      <pc:docMkLst>
        <pc:docMk/>
      </pc:docMkLst>
      <pc:sldChg chg="modSp new">
        <pc:chgData name="SAMARA SONALE SANTOS SAMPIO" userId="S::samara.sampaio@maisunifacisa.com.br::c6ab63cc-11c7-4f7e-92d3-ab635a884027" providerId="AD" clId="Web-{D5335FE1-E138-82B2-70AF-C1DB81B69AF1}" dt="2025-05-07T00:28:34.327" v="15" actId="20577"/>
        <pc:sldMkLst>
          <pc:docMk/>
          <pc:sldMk cId="4032983241" sldId="268"/>
        </pc:sldMkLst>
        <pc:spChg chg="mod">
          <ac:chgData name="SAMARA SONALE SANTOS SAMPIO" userId="S::samara.sampaio@maisunifacisa.com.br::c6ab63cc-11c7-4f7e-92d3-ab635a884027" providerId="AD" clId="Web-{D5335FE1-E138-82B2-70AF-C1DB81B69AF1}" dt="2025-05-07T00:28:34.327" v="15" actId="20577"/>
          <ac:spMkLst>
            <pc:docMk/>
            <pc:sldMk cId="4032983241" sldId="268"/>
            <ac:spMk id="3" creationId="{BE04DD38-DCA9-2769-16B5-6FC2899232B5}"/>
          </ac:spMkLst>
        </pc:spChg>
      </pc:sldChg>
      <pc:sldChg chg="modSp new">
        <pc:chgData name="SAMARA SONALE SANTOS SAMPIO" userId="S::samara.sampaio@maisunifacisa.com.br::c6ab63cc-11c7-4f7e-92d3-ab635a884027" providerId="AD" clId="Web-{D5335FE1-E138-82B2-70AF-C1DB81B69AF1}" dt="2025-05-07T00:28:20.811" v="7" actId="20577"/>
        <pc:sldMkLst>
          <pc:docMk/>
          <pc:sldMk cId="390742377" sldId="269"/>
        </pc:sldMkLst>
        <pc:spChg chg="mod">
          <ac:chgData name="SAMARA SONALE SANTOS SAMPIO" userId="S::samara.sampaio@maisunifacisa.com.br::c6ab63cc-11c7-4f7e-92d3-ab635a884027" providerId="AD" clId="Web-{D5335FE1-E138-82B2-70AF-C1DB81B69AF1}" dt="2025-05-07T00:28:20.811" v="7" actId="20577"/>
          <ac:spMkLst>
            <pc:docMk/>
            <pc:sldMk cId="390742377" sldId="269"/>
            <ac:spMk id="3" creationId="{E67B19FA-A13D-B741-674D-918FD1D968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c310e4ea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c310e4ea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03ad24e7b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03ad24e7b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03ad24e7b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03ad24e7b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03ad24e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03ad24e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2bf65b6d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2bf65b6d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03ad24e7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03ad24e7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03ad24e7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03ad24e7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03ad24e7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03ad24e7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03ad24e7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03ad24e7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03ad24e7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03ad24e7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03ad24e7b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03ad24e7b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03ad24e7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03ad24e7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HashMap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Professora: Samara Sampaio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00" y="4367525"/>
            <a:ext cx="2543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Atualização de Valor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75" y="1775900"/>
            <a:ext cx="7369950" cy="53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Iteração sobre HashMap</a:t>
            </a: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999" y="1559726"/>
            <a:ext cx="4254375" cy="243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Praticando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</a:rPr>
              <a:t>Crie um programa que permita gerenciar um estoque de produtos. As operações devem incluir: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Adicionar um produto com seu nome e quantidade.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Remover um produto do estoque.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Atualizar a quantidade de um produto.</a:t>
            </a:r>
            <a:endParaRPr sz="160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pt-BR" sz="1600">
                <a:solidFill>
                  <a:schemeClr val="dk1"/>
                </a:solidFill>
              </a:rPr>
              <a:t>Listar todos os produtos e suas quantidades.</a:t>
            </a:r>
            <a:endParaRPr sz="16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398B-68CC-1C77-2000-C56CFA81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B19FA-A13D-B741-674D-918FD1D96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Crie</a:t>
            </a:r>
            <a:r>
              <a:rPr lang="en-US"/>
              <a:t> um </a:t>
            </a:r>
            <a:r>
              <a:rPr lang="en-US" err="1"/>
              <a:t>programa</a:t>
            </a:r>
            <a:r>
              <a:rPr lang="en-US"/>
              <a:t> que permita:</a:t>
            </a:r>
          </a:p>
          <a:p>
            <a:pPr>
              <a:lnSpc>
                <a:spcPct val="114999"/>
              </a:lnSpc>
            </a:pPr>
            <a:endParaRPr lang="en-US"/>
          </a:p>
          <a:p>
            <a:pPr lvl="1">
              <a:lnSpc>
                <a:spcPct val="114999"/>
              </a:lnSpc>
            </a:pPr>
            <a:r>
              <a:rPr lang="en-US" dirty="0" err="1"/>
              <a:t>Adicionar</a:t>
            </a:r>
            <a:r>
              <a:rPr lang="en-US" dirty="0"/>
              <a:t> um </a:t>
            </a:r>
            <a:r>
              <a:rPr lang="en-US" dirty="0" err="1"/>
              <a:t>aluno</a:t>
            </a:r>
            <a:r>
              <a:rPr lang="en-US" dirty="0"/>
              <a:t> com </a:t>
            </a:r>
            <a:r>
              <a:rPr lang="en-US" dirty="0" err="1"/>
              <a:t>sua</a:t>
            </a:r>
            <a:r>
              <a:rPr lang="en-US" dirty="0"/>
              <a:t> nota.</a:t>
            </a:r>
          </a:p>
          <a:p>
            <a:pPr lvl="1">
              <a:lnSpc>
                <a:spcPct val="114999"/>
              </a:lnSpc>
            </a:pPr>
            <a:r>
              <a:rPr lang="en-US" dirty="0" err="1"/>
              <a:t>Atualizar</a:t>
            </a:r>
            <a:r>
              <a:rPr lang="en-US" dirty="0"/>
              <a:t> a nota de um </a:t>
            </a:r>
            <a:r>
              <a:rPr lang="en-US" dirty="0" err="1"/>
              <a:t>aluno</a:t>
            </a:r>
            <a:r>
              <a:rPr lang="en-US" dirty="0"/>
              <a:t>.</a:t>
            </a:r>
          </a:p>
          <a:p>
            <a:pPr lvl="1">
              <a:lnSpc>
                <a:spcPct val="114999"/>
              </a:lnSpc>
            </a:pPr>
            <a:r>
              <a:rPr lang="en-US" dirty="0"/>
              <a:t>Remover um </a:t>
            </a:r>
            <a:r>
              <a:rPr lang="en-US" dirty="0" err="1"/>
              <a:t>aluno</a:t>
            </a:r>
            <a:r>
              <a:rPr lang="en-US" dirty="0"/>
              <a:t> da </a:t>
            </a:r>
            <a:r>
              <a:rPr lang="en-US" dirty="0" err="1"/>
              <a:t>lista</a:t>
            </a:r>
            <a:r>
              <a:rPr lang="en-US" dirty="0"/>
              <a:t>.</a:t>
            </a:r>
          </a:p>
          <a:p>
            <a:pPr lvl="1">
              <a:lnSpc>
                <a:spcPct val="114999"/>
              </a:lnSpc>
            </a:pP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alunos</a:t>
            </a:r>
            <a:r>
              <a:rPr lang="en-US" dirty="0"/>
              <a:t> e </a:t>
            </a:r>
            <a:r>
              <a:rPr lang="en-US" dirty="0" err="1"/>
              <a:t>suas</a:t>
            </a:r>
            <a:r>
              <a:rPr lang="en-US" dirty="0"/>
              <a:t> </a:t>
            </a:r>
            <a:r>
              <a:rPr lang="en-US" dirty="0" err="1"/>
              <a:t>notas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74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281C7-E245-8203-6921-8CC3757B8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4DD38-DCA9-2769-16B5-6FC2899232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Crie um programa com as funcionalidades:</a:t>
            </a:r>
          </a:p>
          <a:p>
            <a:pPr lvl="1">
              <a:lnSpc>
                <a:spcPct val="114999"/>
              </a:lnSpc>
            </a:pPr>
            <a:r>
              <a:rPr lang="en-US" dirty="0" err="1"/>
              <a:t>Adicionar</a:t>
            </a:r>
            <a:r>
              <a:rPr lang="en-US" dirty="0"/>
              <a:t> </a:t>
            </a:r>
            <a:r>
              <a:rPr lang="en-US" dirty="0" err="1"/>
              <a:t>contato</a:t>
            </a:r>
            <a:r>
              <a:rPr lang="en-US" dirty="0"/>
              <a:t> (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telefone</a:t>
            </a:r>
            <a:r>
              <a:rPr lang="en-US" dirty="0"/>
              <a:t>).</a:t>
            </a:r>
          </a:p>
          <a:p>
            <a:pPr lvl="1">
              <a:lnSpc>
                <a:spcPct val="114999"/>
              </a:lnSpc>
            </a:pPr>
            <a:r>
              <a:rPr lang="en-US" dirty="0" err="1"/>
              <a:t>Atualizar</a:t>
            </a:r>
            <a:r>
              <a:rPr lang="en-US" dirty="0"/>
              <a:t> o </a:t>
            </a:r>
            <a:r>
              <a:rPr lang="en-US" dirty="0" err="1"/>
              <a:t>telefone</a:t>
            </a:r>
            <a:r>
              <a:rPr lang="en-US" dirty="0"/>
              <a:t> de um </a:t>
            </a:r>
            <a:r>
              <a:rPr lang="en-US" dirty="0" err="1"/>
              <a:t>contato</a:t>
            </a:r>
            <a:r>
              <a:rPr lang="en-US" dirty="0"/>
              <a:t>.</a:t>
            </a:r>
          </a:p>
          <a:p>
            <a:pPr lvl="1">
              <a:lnSpc>
                <a:spcPct val="114999"/>
              </a:lnSpc>
            </a:pPr>
            <a:r>
              <a:rPr lang="en-US"/>
              <a:t>Remover um contato.</a:t>
            </a:r>
          </a:p>
          <a:p>
            <a:pPr lvl="1">
              <a:lnSpc>
                <a:spcPct val="114999"/>
              </a:lnSpc>
            </a:pPr>
            <a:r>
              <a:rPr lang="en-US" dirty="0" err="1"/>
              <a:t>Listar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contatos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2983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11269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20"/>
              <a:t>Muitas vezes queremos buscar rapidamente um objeto dado alguma informação sobre ele.</a:t>
            </a:r>
            <a:endParaRPr sz="182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2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20"/>
              <a:t>Um exemplo seria:  Dada a placa do carro, obter todos os dados do carro.</a:t>
            </a:r>
            <a:endParaRPr sz="182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2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20"/>
              <a:t>Poderíamos utilizar uma lista para isso e percorrer todos os seus elementos, mas isso pode ser péssimo para a performance, mesmo para listas não muito</a:t>
            </a:r>
            <a:endParaRPr sz="182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1820"/>
              <a:t>grandes.</a:t>
            </a:r>
            <a:endParaRPr sz="182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820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Mapa - HashMap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É uma estrutura de dados que permite armazenar e acessar pares de chave-valor de forma eficiente. Cada valor é associado a uma chave única, e a chave é usada para acessar o valor correspondente.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7120" y="2207825"/>
            <a:ext cx="2560750" cy="264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Estrutura: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Chave (Key): Um identificador único para o valor. Pode ser de qualquer tipo de dado que seja comparável (por exemplo, números, strings).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Valor (Value): A informação ou dado associado à chave.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Criação de um HashMap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3588" y="1600200"/>
            <a:ext cx="50768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Inserção de Pares Chave-Valor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6805" y="2122588"/>
            <a:ext cx="4532475" cy="89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Pesquisa de Valor por Chave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750" y="1980500"/>
            <a:ext cx="5920550" cy="77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Verificação de Existência de Chave ou Valor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7200" y="1871675"/>
            <a:ext cx="5552750" cy="13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Remoção de um Par Chave-Valor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3375" y="2089330"/>
            <a:ext cx="6471725" cy="8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14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Simple Light</vt:lpstr>
      <vt:lpstr>HashMap</vt:lpstr>
      <vt:lpstr>Muitas vezes queremos buscar rapidamente um objeto dado alguma informação sobre ele.  Um exemplo seria:  Dada a placa do carro, obter todos os dados do carro.  Poderíamos utilizar uma lista para isso e percorrer todos os seus elementos, mas isso pode ser péssimo para a performance, mesmo para listas não muito grandes. </vt:lpstr>
      <vt:lpstr>Definição</vt:lpstr>
      <vt:lpstr>Estrutura:  </vt:lpstr>
      <vt:lpstr>Criação de um HashMap</vt:lpstr>
      <vt:lpstr>Inserção de Pares Chave-Valor</vt:lpstr>
      <vt:lpstr>Pesquisa de Valor por Chave</vt:lpstr>
      <vt:lpstr>Verificação de Existência de Chave ou Valor</vt:lpstr>
      <vt:lpstr> Remoção de um Par Chave-Valor</vt:lpstr>
      <vt:lpstr>Atualização de Valor</vt:lpstr>
      <vt:lpstr>Iteração sobre HashMap</vt:lpstr>
      <vt:lpstr>Praticando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6</cp:revision>
  <dcterms:modified xsi:type="dcterms:W3CDTF">2025-05-07T00:28:36Z</dcterms:modified>
</cp:coreProperties>
</file>