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B2DB3F-D20F-426E-B426-2796C93D242D}">
  <a:tblStyle styleId="{36B2DB3F-D20F-426E-B426-2796C93D24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332792d2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332792d2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33a3949e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d33a3949e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d32daea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d32daea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32daea4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32daea4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32daea40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32daea40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32daea40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32daea40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32daea40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32daea40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32daea40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32daea40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32daea40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32daea40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33a3949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33a3949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Herança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</a:t>
            </a:r>
            <a:r>
              <a:rPr lang="pt-BR"/>
              <a:t>Crie uma classe Estudante com atributos nome e matricula. Crie subclasses EstudanteGraduacao e EstudantePosGraduacao, que adicionam atributos específicos como curso e especializacao. Implemente um método mostrarDetalhes().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4. Crie uma classe Funcionario com atributos nome, salario e departamento. Crie subclasses Gerente e Vendedor, que têm métodos específicos como calcularComissao() para vendedores. Adicione um método mostrarDados().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Conceito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É </a:t>
            </a:r>
            <a:r>
              <a:rPr lang="pt-BR"/>
              <a:t> um mecanismo que permite criar uma nova classe (classe filha) a partir de uma classe existente (classe pai), herdando seus atributos e métodos;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Uma classe pode herdar de apenas uma classe (herança simples).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Vantagens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Reutilização de código.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Organização do código em hierarquias.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Extensibilidade de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endParaRPr/>
          </a:p>
        </p:txBody>
      </p:sp>
      <p:graphicFrame>
        <p:nvGraphicFramePr>
          <p:cNvPr id="74" name="Google Shape;74;p16"/>
          <p:cNvGraphicFramePr/>
          <p:nvPr/>
        </p:nvGraphicFramePr>
        <p:xfrm>
          <a:off x="3992875" y="750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{36B2DB3F-D20F-426E-B426-2796C93D242D}</a:tableStyleId>
              </a:tblPr>
              <a:tblGrid>
                <a:gridCol w="1242050"/>
              </a:tblGrid>
              <a:tr h="3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Veículo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1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marca;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modelo;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ano;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mostrarInfo()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" name="Google Shape;75;p16"/>
          <p:cNvGraphicFramePr/>
          <p:nvPr/>
        </p:nvGraphicFramePr>
        <p:xfrm>
          <a:off x="2362175" y="321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{36B2DB3F-D20F-426E-B426-2796C93D242D}</a:tableStyleId>
              </a:tblPr>
              <a:tblGrid>
                <a:gridCol w="1242050"/>
              </a:tblGrid>
              <a:tr h="3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Carro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1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numPortas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mostrarInfo()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6" name="Google Shape;76;p16"/>
          <p:cNvGraphicFramePr/>
          <p:nvPr/>
        </p:nvGraphicFramePr>
        <p:xfrm>
          <a:off x="5562575" y="316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{36B2DB3F-D20F-426E-B426-2796C93D242D}</a:tableStyleId>
              </a:tblPr>
              <a:tblGrid>
                <a:gridCol w="1524000"/>
              </a:tblGrid>
              <a:tr h="3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Moto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11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temCarenagem;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mostrarInfo()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77" name="Google Shape;77;p16"/>
          <p:cNvCxnSpPr/>
          <p:nvPr/>
        </p:nvCxnSpPr>
        <p:spPr>
          <a:xfrm flipH="1" rot="10800000">
            <a:off x="3009900" y="2453575"/>
            <a:ext cx="899100" cy="7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6"/>
          <p:cNvCxnSpPr/>
          <p:nvPr/>
        </p:nvCxnSpPr>
        <p:spPr>
          <a:xfrm rot="10800000">
            <a:off x="5326325" y="2468825"/>
            <a:ext cx="815400" cy="70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813" y="1076275"/>
            <a:ext cx="4386659" cy="34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825" y="1017725"/>
            <a:ext cx="6410325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163" y="1301100"/>
            <a:ext cx="65436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288" y="1303025"/>
            <a:ext cx="56673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uma classe base Funcionario com atributos como nome e salario. Em seguida, crie subclasses Gerente e Desenvolvedor, com atributos adicionais como departamento para gerentes e linguagemProgramacao para desenvolvedores. Adicione um método calcularBonus().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uma classe Transporte com atributos como capacidade e velocidade. Crie subclasses Carro, Bicicleta e Avião, que adicionam atributos específicos como tipoCombustivel para carro e numTurbinas para avião. Adicione um método informacoes().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