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PT Sans Narrow"/>
      <p:regular r:id="rId27"/>
      <p:bold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TSansNarrow-bold.fntdata"/><Relationship Id="rId27" Type="http://schemas.openxmlformats.org/officeDocument/2006/relationships/font" Target="fonts/PTSansNarrow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0dcca9fe0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0dcca9fe0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0dcca9fe0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0dcca9fe0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0dcca9fe0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0dcca9fe0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dcca9fe0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0dcca9fe0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0dcca9fe0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0dcca9fe0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0dcca9fe0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0dcca9fe0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0dcca9fe0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0dcca9fe0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0dc7943ec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0dc7943ec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0dc7943ec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0dc7943ec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0dc7943ec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0dc7943ec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25b421e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e25b421e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0dc7943ec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0dc7943ec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0dc7943ec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0dc7943ec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0dba80948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0dba80948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ff7e26549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ff7e26549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0dba80948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0dba80948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0dc7943e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0dc7943e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0dba80948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0dba80948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0dc7943ec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0dc7943ec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0dcca9fe0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0dcca9fe0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400"/>
              <a:buNone/>
              <a:defRPr sz="5400">
                <a:solidFill>
                  <a:srgbClr val="66666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50" y="278058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treinaweb.com.br/blog/como-obter-uma-licenca-para-estudante-no-github" TargetMode="External"/><Relationship Id="rId4" Type="http://schemas.openxmlformats.org/officeDocument/2006/relationships/hyperlink" Target="https://unifacisaedubr-my.sharepoint.com/:w:/g/personal/samara_sampaio_maisunifacisa_com_br/EZh_KG0kcnlIu9zlXmWC47EBLuG3UPIOcs3ueYI4uPgJmg?e=8bCAOC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GIT e GITHUB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50" y="278058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Professora: Samara Sampaio</a:t>
            </a: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9100" y="4367525"/>
            <a:ext cx="2543175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Comandos Básicos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git init: Inicializa um novo repositório Git.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git clone &lt;url&gt;: Clona um repositório remoto.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git status: Verifica o status dos arquivos no repositório.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git add &lt;arquivo&gt;: Adiciona arquivos ao índice (staging area).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git commit -m "mensagem": Faz um commit das mudanças.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git push: Envia commits locais para o repositório remoto.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git pull: Atualiza o repositório local com as mudanças do repositório remoto.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Branch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Uma branch (ramificação) é uma linha paralela de desenvolvimento dentro de um repositório Git.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Permite que você trabalhe em diferentes versões de um projeto simultaneamente.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Por padrão, a branch inicial é chamada de main (anteriormente master).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Branches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7725" y="1647500"/>
            <a:ext cx="6096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Por que usar Branches?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Isolamento: Permite desenvolver novas funcionalidades, corrigir bugs ou experimentar novas ideias sem afetar o código principal.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Colaboração: Facilita o trabalho em equipe, onde cada membro pode trabalhar em uma branch separada.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Organização: Ajuda a manter o histórico de mudanças claro e organizado.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Comandos Básicos de Branch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Criar uma nova branch: </a:t>
            </a:r>
            <a:r>
              <a:rPr b="1" lang="pt-BR"/>
              <a:t>git branch nome-da-branch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Trocar para uma branch existente: </a:t>
            </a:r>
            <a:r>
              <a:rPr b="1" lang="pt-BR"/>
              <a:t>git checkout nome-da-branch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Criar e trocar para uma nova branch: </a:t>
            </a:r>
            <a:r>
              <a:rPr b="1" lang="pt-BR"/>
              <a:t>git checkout -b nome-da-branch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Listar todas as branches:</a:t>
            </a:r>
            <a:r>
              <a:rPr b="1" lang="pt-BR"/>
              <a:t> git branch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Deletar uma branch: </a:t>
            </a:r>
            <a:r>
              <a:rPr b="1" lang="pt-BR"/>
              <a:t>git branch -d nome-da-branch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Merge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Merge (mesclagem) é o processo de unir duas branches diferentes em uma única branch.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Combina o trabalho realizado em diferentes branches para que todas as mudanças sejam integradas no projeto principal.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Boas Práticas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Nomeação Clara de Branches: Use nomes descritivos para as branches, como feature/login ou bugfix/corrige-login.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Commits Frequentes: Faça commits frequentes e significativos para facilitar a mesclagem e resolução de conflitos.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Pull Requests: Use pull requests para revisar e discutir mudanças antes de mesclá-las na branch principal.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1991725"/>
            <a:ext cx="30765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GIT ≠ GITHUB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O que é Github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GitHub é uma plataforma para gerenciar seu código e criar um ambiente de colaboração entre devs, utilizando o Git como sistema de controle.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Ela vai facilitar o uso do Git, escondendo alguns detalhes mais complicados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sistema web que o GitHub possui permite que você altere arquivos lá mesmo, apesar de não ser muito aconselhado, pois você não terá um editor, um ambiente de desenvolvimento e de testes.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Para se comunicar com o GitHub e mexer nos arquivos do seu repositório, você pode usar o comando do git e suas diretivas de commit, pull e push.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Vamos começar!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76" name="Google Shape;176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Criando uma conta no github;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Obtenha a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versão</a:t>
            </a:r>
            <a:r>
              <a:rPr lang="pt-BR"/>
              <a:t> de estudante;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u="sng">
                <a:solidFill>
                  <a:schemeClr val="hlink"/>
                </a:solidFill>
                <a:hlinkClick r:id="rId4"/>
              </a:rPr>
              <a:t>Atividade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Conteúdo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Instalação do Git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Criando e Utilizando Repositório público no GitHub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Criando e Utilizando Repositório privado no GitHub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Usando branchs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Como criar um repositório no GitHub?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-318269" lvl="0" marL="457200" rtl="0" algn="just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 sz="2972"/>
              <a:t>Acesse sua Conta</a:t>
            </a:r>
            <a:endParaRPr sz="2972"/>
          </a:p>
          <a:p>
            <a:pPr indent="-318269" lvl="0" marL="457200" rtl="0" algn="just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 sz="2972"/>
              <a:t>Na página inicial do GitHub, clique no botão "New" (Novo) localizado no canto superior direito.</a:t>
            </a:r>
            <a:endParaRPr sz="2972"/>
          </a:p>
          <a:p>
            <a:pPr indent="-318269" lvl="0" marL="457200" rtl="0" algn="just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 sz="2972"/>
              <a:t>Preencha o nome do seu repositório e uma breve descrição. Escolha se deseja que o repositório seja público (visível para todos) ou privado (acessível apenas por convite).</a:t>
            </a:r>
            <a:endParaRPr sz="2972"/>
          </a:p>
          <a:p>
            <a:pPr indent="-318269" lvl="0" marL="457200" rtl="0" algn="just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 sz="2972"/>
              <a:t>Você pode optar por inicializar o repositório com um arquivo README, que é uma boa prática para fornecer informações sobre o projeto.</a:t>
            </a:r>
            <a:endParaRPr sz="2972"/>
          </a:p>
          <a:p>
            <a:pPr indent="-318269" lvl="0" marL="457200" rtl="0" algn="just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 sz="2972"/>
              <a:t>.gitignore: Você pode especificar tipos de arquivos que o Git deve ignorar ao rastrear alterações. Por exemplo, você pode selecionar uma linguagem de programação específica para gerar um arquivo .gitignore correspondente.</a:t>
            </a:r>
            <a:endParaRPr sz="2972"/>
          </a:p>
          <a:p>
            <a:pPr indent="-318269" lvl="0" marL="457200" rtl="0" algn="just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 sz="2972"/>
              <a:t>Escolha um Template (Opcional): Se o seu projeto se encaixa em um dos modelos de projeto disponíveis, você pode escolher um para iniciar com estrutura pré-definida.</a:t>
            </a:r>
            <a:endParaRPr sz="2972"/>
          </a:p>
          <a:p>
            <a:pPr indent="-318269" lvl="0" marL="457200" rtl="0" algn="just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 sz="2972"/>
              <a:t>Create Repository: Após preencher todas as informações necessárias, clique no botão "Create repository" (Criar repositório) para criar o seu repositório.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Como linkar os repositórios remoto e local?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88" name="Google Shape;188;p3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Abra o Terminal: Se estiver usando um sistema Unix (Linux ou macOS), abra o terminal de comandos, já caso estiver utilizando Windows, abra o Git Bash no Windows.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Navegue até o Diretório do Projeto: Use o comando cd &lt;caminho/do/seu/repositorio&gt; para navegar até o diretório do seu projeto local.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Inicie um Repositório Git Local: Se o seu projeto ainda não é um repositório Git, use o comando git init para iniciá-lo.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Adicione o Remote: Use o comando git remote add origin &lt;URL-do-Repositório&gt; para adicionar o repositório remoto como um "remote" chamado "origin".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Objetivo Geral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</a:t>
            </a:r>
            <a:r>
              <a:rPr lang="pt-BR"/>
              <a:t>bandonar a prática de copiar e colar código, incentivando o compartilhamento e colaboração eficazes através de controle de versão;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Desenvolvedores utilizam o Git no dia a dia. Portanto, é fundamental aprender os conceitos e utilizá-los.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O que é GIT?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É um sistema </a:t>
            </a:r>
            <a:r>
              <a:rPr i="1" lang="pt-BR"/>
              <a:t>open source</a:t>
            </a:r>
            <a:r>
              <a:rPr lang="pt-BR"/>
              <a:t> de controle de versão de arquivos;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É um programa que instalamos no computador e vamos utilizá-los via linha de comando.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O que o Git nos permite fazer?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Baixar códigos de terceiros ou também da sua equipe e também enviar alterações;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Quando você envia uma versão ao repositório online é </a:t>
            </a:r>
            <a:r>
              <a:rPr lang="pt-BR"/>
              <a:t>possível</a:t>
            </a:r>
            <a:r>
              <a:rPr lang="pt-BR"/>
              <a:t> também ver as versões anteriores e visualizar o que mudou de uma versão para outra.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Por que usar o Git?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É rápido. É importante velocidade no desenvolvimento;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Não é necessário ter acesso direto ao servidor, basta usar sua conta git;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Muito bom em gerenciar e unificar modificações </a:t>
            </a:r>
            <a:r>
              <a:rPr lang="pt-BR"/>
              <a:t>simultâneas</a:t>
            </a:r>
            <a:r>
              <a:rPr lang="pt-BR"/>
              <a:t> ao mesmo arquivo;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Tem se tornado o principal protocolo de gerenciamento de versões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O que é um repositório Git?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É um diretório no computador que registra as alterações feitas nos arquivos que estão no mesmo diretório pai;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Uma </a:t>
            </a:r>
            <a:r>
              <a:rPr lang="pt-BR"/>
              <a:t>evidência</a:t>
            </a:r>
            <a:r>
              <a:rPr lang="pt-BR"/>
              <a:t> que um diretório é um repositório git é que dentro deste diretório há um pasta chamada .git. Dentro dela estão os arquivos de configuração do git.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Como saber se uma pasta é um repositório git?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625" y="1068550"/>
            <a:ext cx="7788741" cy="368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Configuração Inicial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Instalar Git.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Configurar o nome e e-mail do usuário: 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git config --global user.name "Seu Nome" e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 sz="1600"/>
              <a:t>git config --global user.email "seu.email@exemplo.com".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158D0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