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321bc0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321bc0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03cb1d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203cb1d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203cb1d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203cb1d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203cb1d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203cb1d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20e24ea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20e24ea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20e24ea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20e24ea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20e24ea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20e24ea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Polimorfismo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r>
              <a:rPr lang="pt-BR"/>
              <a:t> = muitas formas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Permite que um </a:t>
            </a:r>
            <a:r>
              <a:rPr b="1" lang="pt-BR"/>
              <a:t>mesmo nome</a:t>
            </a:r>
            <a:r>
              <a:rPr lang="pt-BR"/>
              <a:t> represente vários </a:t>
            </a:r>
            <a:r>
              <a:rPr b="1" lang="pt-BR"/>
              <a:t>comportamentos diferentes.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Assinatura do método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Quantidade e os tipos dos parâmetros.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4573" l="0" r="9869" t="0"/>
          <a:stretch/>
        </p:blipFill>
        <p:spPr>
          <a:xfrm>
            <a:off x="2799800" y="1658675"/>
            <a:ext cx="4038099" cy="38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polimorfismo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Sobreposição;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Sobrecarga.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Sobreposição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75" y="1385875"/>
            <a:ext cx="7533751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Sobrecarga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Mesmo nome para os métodos;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Assinatura diferente;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Mesma classe.	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50" y="152400"/>
            <a:ext cx="324005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801" y="768250"/>
            <a:ext cx="4252600" cy="33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