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68" y="1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19697F-D82C-46E4-815F-8E3097DCAA6D}" type="doc">
      <dgm:prSet loTypeId="urn:microsoft.com/office/officeart/2018/5/layout/IconCircle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7BDDF07A-6476-4154-9392-A01A93A3AD0C}">
      <dgm:prSet/>
      <dgm:spPr/>
      <dgm:t>
        <a:bodyPr/>
        <a:lstStyle/>
        <a:p>
          <a:pPr>
            <a:defRPr cap="all"/>
          </a:pPr>
          <a:r>
            <a:rPr lang="en-US"/>
            <a:t>Introduction</a:t>
          </a:r>
        </a:p>
      </dgm:t>
    </dgm:pt>
    <dgm:pt modelId="{97F59CEA-D585-4DA3-9AF4-CFA5F6C64A4E}" type="parTrans" cxnId="{0294BA2C-0F70-4032-8A2F-AD9DC7883D0C}">
      <dgm:prSet/>
      <dgm:spPr/>
      <dgm:t>
        <a:bodyPr/>
        <a:lstStyle/>
        <a:p>
          <a:endParaRPr lang="en-US"/>
        </a:p>
      </dgm:t>
    </dgm:pt>
    <dgm:pt modelId="{02960D9E-FDEE-4179-89A1-281F1E932639}" type="sibTrans" cxnId="{0294BA2C-0F70-4032-8A2F-AD9DC7883D0C}">
      <dgm:prSet/>
      <dgm:spPr/>
      <dgm:t>
        <a:bodyPr/>
        <a:lstStyle/>
        <a:p>
          <a:endParaRPr lang="en-US"/>
        </a:p>
      </dgm:t>
    </dgm:pt>
    <dgm:pt modelId="{6EEE07E1-B90F-4118-A939-AE5EC0470BE5}">
      <dgm:prSet/>
      <dgm:spPr/>
      <dgm:t>
        <a:bodyPr/>
        <a:lstStyle/>
        <a:p>
          <a:pPr>
            <a:defRPr cap="all"/>
          </a:pPr>
          <a:r>
            <a:rPr lang="en-US"/>
            <a:t>Literature Review</a:t>
          </a:r>
        </a:p>
      </dgm:t>
    </dgm:pt>
    <dgm:pt modelId="{1F05AA96-9A8C-4D3F-A6A7-84285F8991D3}" type="parTrans" cxnId="{0F401AB9-7BA2-4F03-B4A0-2D54FA5ED5A6}">
      <dgm:prSet/>
      <dgm:spPr/>
      <dgm:t>
        <a:bodyPr/>
        <a:lstStyle/>
        <a:p>
          <a:endParaRPr lang="en-US"/>
        </a:p>
      </dgm:t>
    </dgm:pt>
    <dgm:pt modelId="{BAAA4C90-7619-4FE3-8AC7-82B4CB4B73B1}" type="sibTrans" cxnId="{0F401AB9-7BA2-4F03-B4A0-2D54FA5ED5A6}">
      <dgm:prSet/>
      <dgm:spPr/>
      <dgm:t>
        <a:bodyPr/>
        <a:lstStyle/>
        <a:p>
          <a:endParaRPr lang="en-US"/>
        </a:p>
      </dgm:t>
    </dgm:pt>
    <dgm:pt modelId="{90800101-EF2E-4B45-85E8-1381559CFBDD}">
      <dgm:prSet/>
      <dgm:spPr/>
      <dgm:t>
        <a:bodyPr/>
        <a:lstStyle/>
        <a:p>
          <a:pPr>
            <a:defRPr cap="all"/>
          </a:pPr>
          <a:r>
            <a:rPr lang="en-US"/>
            <a:t>Methodology</a:t>
          </a:r>
        </a:p>
      </dgm:t>
    </dgm:pt>
    <dgm:pt modelId="{0717EC4B-E8B0-4825-9658-7A08ADE56AF8}" type="parTrans" cxnId="{80A68407-07BD-4F39-AECB-C00934D09DA3}">
      <dgm:prSet/>
      <dgm:spPr/>
      <dgm:t>
        <a:bodyPr/>
        <a:lstStyle/>
        <a:p>
          <a:endParaRPr lang="en-US"/>
        </a:p>
      </dgm:t>
    </dgm:pt>
    <dgm:pt modelId="{5B10ED58-4447-43BB-9F4A-139BBDDB78DA}" type="sibTrans" cxnId="{80A68407-07BD-4F39-AECB-C00934D09DA3}">
      <dgm:prSet/>
      <dgm:spPr/>
      <dgm:t>
        <a:bodyPr/>
        <a:lstStyle/>
        <a:p>
          <a:endParaRPr lang="en-US"/>
        </a:p>
      </dgm:t>
    </dgm:pt>
    <dgm:pt modelId="{15B00AD8-D33D-4A04-8765-5697A0342095}">
      <dgm:prSet/>
      <dgm:spPr/>
      <dgm:t>
        <a:bodyPr/>
        <a:lstStyle/>
        <a:p>
          <a:pPr>
            <a:defRPr cap="all"/>
          </a:pPr>
          <a:r>
            <a:rPr lang="en-US"/>
            <a:t>Results</a:t>
          </a:r>
        </a:p>
      </dgm:t>
    </dgm:pt>
    <dgm:pt modelId="{2AEF142E-2A60-46E6-862A-5BCE38417190}" type="parTrans" cxnId="{C9E3D968-87CE-433E-AFCA-51254FC9A556}">
      <dgm:prSet/>
      <dgm:spPr/>
      <dgm:t>
        <a:bodyPr/>
        <a:lstStyle/>
        <a:p>
          <a:endParaRPr lang="en-US"/>
        </a:p>
      </dgm:t>
    </dgm:pt>
    <dgm:pt modelId="{D37FDE37-B4DA-4001-824F-9818BE452E6A}" type="sibTrans" cxnId="{C9E3D968-87CE-433E-AFCA-51254FC9A556}">
      <dgm:prSet/>
      <dgm:spPr/>
      <dgm:t>
        <a:bodyPr/>
        <a:lstStyle/>
        <a:p>
          <a:endParaRPr lang="en-US"/>
        </a:p>
      </dgm:t>
    </dgm:pt>
    <dgm:pt modelId="{E703FEE0-53EF-4C36-B00B-559F89058D51}">
      <dgm:prSet/>
      <dgm:spPr/>
      <dgm:t>
        <a:bodyPr/>
        <a:lstStyle/>
        <a:p>
          <a:pPr>
            <a:defRPr cap="all"/>
          </a:pPr>
          <a:r>
            <a:rPr lang="en-US"/>
            <a:t>Discussion</a:t>
          </a:r>
        </a:p>
      </dgm:t>
    </dgm:pt>
    <dgm:pt modelId="{7E29E241-74E9-4E32-8418-DED46E3B5EFA}" type="parTrans" cxnId="{0BBB1B71-0E42-497C-8A63-B7A4BC41E8C8}">
      <dgm:prSet/>
      <dgm:spPr/>
      <dgm:t>
        <a:bodyPr/>
        <a:lstStyle/>
        <a:p>
          <a:endParaRPr lang="en-US"/>
        </a:p>
      </dgm:t>
    </dgm:pt>
    <dgm:pt modelId="{75D3DFC5-67C0-4F74-A38B-4489CCCE813B}" type="sibTrans" cxnId="{0BBB1B71-0E42-497C-8A63-B7A4BC41E8C8}">
      <dgm:prSet/>
      <dgm:spPr/>
      <dgm:t>
        <a:bodyPr/>
        <a:lstStyle/>
        <a:p>
          <a:endParaRPr lang="en-US"/>
        </a:p>
      </dgm:t>
    </dgm:pt>
    <dgm:pt modelId="{6C9E8EC1-CB05-47EB-A86D-3B90029AB1A3}">
      <dgm:prSet/>
      <dgm:spPr/>
      <dgm:t>
        <a:bodyPr/>
        <a:lstStyle/>
        <a:p>
          <a:pPr>
            <a:defRPr cap="all"/>
          </a:pPr>
          <a:r>
            <a:rPr lang="en-US"/>
            <a:t>Conclusion</a:t>
          </a:r>
        </a:p>
      </dgm:t>
    </dgm:pt>
    <dgm:pt modelId="{8E581D5F-E922-4CE4-8D02-FDF5D726A07D}" type="parTrans" cxnId="{E980164B-A510-45F3-BCAC-2FE8F73969EA}">
      <dgm:prSet/>
      <dgm:spPr/>
      <dgm:t>
        <a:bodyPr/>
        <a:lstStyle/>
        <a:p>
          <a:endParaRPr lang="en-US"/>
        </a:p>
      </dgm:t>
    </dgm:pt>
    <dgm:pt modelId="{9F9B5518-8F70-4D45-8CC1-B7723A02F217}" type="sibTrans" cxnId="{E980164B-A510-45F3-BCAC-2FE8F73969EA}">
      <dgm:prSet/>
      <dgm:spPr/>
      <dgm:t>
        <a:bodyPr/>
        <a:lstStyle/>
        <a:p>
          <a:endParaRPr lang="en-US"/>
        </a:p>
      </dgm:t>
    </dgm:pt>
    <dgm:pt modelId="{45FC61E9-456B-4950-995B-BD6E34FB404B}" type="pres">
      <dgm:prSet presAssocID="{C219697F-D82C-46E4-815F-8E3097DCAA6D}" presName="root" presStyleCnt="0">
        <dgm:presLayoutVars>
          <dgm:dir/>
          <dgm:resizeHandles val="exact"/>
        </dgm:presLayoutVars>
      </dgm:prSet>
      <dgm:spPr/>
    </dgm:pt>
    <dgm:pt modelId="{969D074B-CB90-470D-828D-DA72F55C5D00}" type="pres">
      <dgm:prSet presAssocID="{7BDDF07A-6476-4154-9392-A01A93A3AD0C}" presName="compNode" presStyleCnt="0"/>
      <dgm:spPr/>
    </dgm:pt>
    <dgm:pt modelId="{934B1FF7-9A1A-47AC-860B-50AD9243D9A2}" type="pres">
      <dgm:prSet presAssocID="{7BDDF07A-6476-4154-9392-A01A93A3AD0C}" presName="iconBgRect" presStyleLbl="bgShp" presStyleIdx="0" presStyleCnt="6"/>
      <dgm:spPr/>
    </dgm:pt>
    <dgm:pt modelId="{FB6236E7-18B0-4FD8-8BC7-7C0A50421C11}" type="pres">
      <dgm:prSet presAssocID="{7BDDF07A-6476-4154-9392-A01A93A3AD0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F4BAA284-2230-4760-8074-59471F4BD2F4}" type="pres">
      <dgm:prSet presAssocID="{7BDDF07A-6476-4154-9392-A01A93A3AD0C}" presName="spaceRect" presStyleCnt="0"/>
      <dgm:spPr/>
    </dgm:pt>
    <dgm:pt modelId="{4C336664-9E01-470A-9356-2C2E486ACEE1}" type="pres">
      <dgm:prSet presAssocID="{7BDDF07A-6476-4154-9392-A01A93A3AD0C}" presName="textRect" presStyleLbl="revTx" presStyleIdx="0" presStyleCnt="6">
        <dgm:presLayoutVars>
          <dgm:chMax val="1"/>
          <dgm:chPref val="1"/>
        </dgm:presLayoutVars>
      </dgm:prSet>
      <dgm:spPr/>
    </dgm:pt>
    <dgm:pt modelId="{34A7E377-A492-49C8-A0F5-ACE7C6A3F3A2}" type="pres">
      <dgm:prSet presAssocID="{02960D9E-FDEE-4179-89A1-281F1E932639}" presName="sibTrans" presStyleCnt="0"/>
      <dgm:spPr/>
    </dgm:pt>
    <dgm:pt modelId="{AF333621-006E-4FA3-965A-104F63935586}" type="pres">
      <dgm:prSet presAssocID="{6EEE07E1-B90F-4118-A939-AE5EC0470BE5}" presName="compNode" presStyleCnt="0"/>
      <dgm:spPr/>
    </dgm:pt>
    <dgm:pt modelId="{1B2CA0C6-321B-4566-A69D-F2C84A69A471}" type="pres">
      <dgm:prSet presAssocID="{6EEE07E1-B90F-4118-A939-AE5EC0470BE5}" presName="iconBgRect" presStyleLbl="bgShp" presStyleIdx="1" presStyleCnt="6"/>
      <dgm:spPr/>
    </dgm:pt>
    <dgm:pt modelId="{C2519B54-FB2A-4FCE-9F3F-D0FB080E2CA2}" type="pres">
      <dgm:prSet presAssocID="{6EEE07E1-B90F-4118-A939-AE5EC0470BE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bric Report Library"/>
        </a:ext>
      </dgm:extLst>
    </dgm:pt>
    <dgm:pt modelId="{3CD8CBD6-C19D-4C09-968A-72E6CE7102CC}" type="pres">
      <dgm:prSet presAssocID="{6EEE07E1-B90F-4118-A939-AE5EC0470BE5}" presName="spaceRect" presStyleCnt="0"/>
      <dgm:spPr/>
    </dgm:pt>
    <dgm:pt modelId="{0127E5FE-7525-4EC3-B5B4-590397277C9B}" type="pres">
      <dgm:prSet presAssocID="{6EEE07E1-B90F-4118-A939-AE5EC0470BE5}" presName="textRect" presStyleLbl="revTx" presStyleIdx="1" presStyleCnt="6">
        <dgm:presLayoutVars>
          <dgm:chMax val="1"/>
          <dgm:chPref val="1"/>
        </dgm:presLayoutVars>
      </dgm:prSet>
      <dgm:spPr/>
    </dgm:pt>
    <dgm:pt modelId="{E61D8C97-FF7D-4973-95D2-89CC7E6A0F1E}" type="pres">
      <dgm:prSet presAssocID="{BAAA4C90-7619-4FE3-8AC7-82B4CB4B73B1}" presName="sibTrans" presStyleCnt="0"/>
      <dgm:spPr/>
    </dgm:pt>
    <dgm:pt modelId="{3684996F-468A-4F7C-9150-3C76D40C2E3B}" type="pres">
      <dgm:prSet presAssocID="{90800101-EF2E-4B45-85E8-1381559CFBDD}" presName="compNode" presStyleCnt="0"/>
      <dgm:spPr/>
    </dgm:pt>
    <dgm:pt modelId="{7D15395B-8DA6-4E73-95F0-2E0F87A452CF}" type="pres">
      <dgm:prSet presAssocID="{90800101-EF2E-4B45-85E8-1381559CFBDD}" presName="iconBgRect" presStyleLbl="bgShp" presStyleIdx="2" presStyleCnt="6"/>
      <dgm:spPr/>
    </dgm:pt>
    <dgm:pt modelId="{E3134E90-63DB-4688-BFF0-7F7A5C9B9EC9}" type="pres">
      <dgm:prSet presAssocID="{90800101-EF2E-4B45-85E8-1381559CFBD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Enrollment"/>
        </a:ext>
      </dgm:extLst>
    </dgm:pt>
    <dgm:pt modelId="{46044205-B3D2-4F7C-90F5-16FAE53B28B5}" type="pres">
      <dgm:prSet presAssocID="{90800101-EF2E-4B45-85E8-1381559CFBDD}" presName="spaceRect" presStyleCnt="0"/>
      <dgm:spPr/>
    </dgm:pt>
    <dgm:pt modelId="{A69E8070-4085-4D4A-92B0-C522909E3A1C}" type="pres">
      <dgm:prSet presAssocID="{90800101-EF2E-4B45-85E8-1381559CFBDD}" presName="textRect" presStyleLbl="revTx" presStyleIdx="2" presStyleCnt="6">
        <dgm:presLayoutVars>
          <dgm:chMax val="1"/>
          <dgm:chPref val="1"/>
        </dgm:presLayoutVars>
      </dgm:prSet>
      <dgm:spPr/>
    </dgm:pt>
    <dgm:pt modelId="{27BA1116-37BA-4AAC-8E0C-8B51A214F9AC}" type="pres">
      <dgm:prSet presAssocID="{5B10ED58-4447-43BB-9F4A-139BBDDB78DA}" presName="sibTrans" presStyleCnt="0"/>
      <dgm:spPr/>
    </dgm:pt>
    <dgm:pt modelId="{435C7EA5-F609-45C8-B856-71586FA7794C}" type="pres">
      <dgm:prSet presAssocID="{15B00AD8-D33D-4A04-8765-5697A0342095}" presName="compNode" presStyleCnt="0"/>
      <dgm:spPr/>
    </dgm:pt>
    <dgm:pt modelId="{4DAC25A4-17A1-459A-BAED-F4B896D878AE}" type="pres">
      <dgm:prSet presAssocID="{15B00AD8-D33D-4A04-8765-5697A0342095}" presName="iconBgRect" presStyleLbl="bgShp" presStyleIdx="3" presStyleCnt="6"/>
      <dgm:spPr/>
    </dgm:pt>
    <dgm:pt modelId="{F1EF8FE9-34DE-467A-A501-DA74A80845E4}" type="pres">
      <dgm:prSet presAssocID="{15B00AD8-D33D-4A04-8765-5697A034209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naire"/>
        </a:ext>
      </dgm:extLst>
    </dgm:pt>
    <dgm:pt modelId="{03147887-0789-411F-875D-644EA1B34BC8}" type="pres">
      <dgm:prSet presAssocID="{15B00AD8-D33D-4A04-8765-5697A0342095}" presName="spaceRect" presStyleCnt="0"/>
      <dgm:spPr/>
    </dgm:pt>
    <dgm:pt modelId="{AA792760-1E29-4F96-A131-EEB7CD9B1B39}" type="pres">
      <dgm:prSet presAssocID="{15B00AD8-D33D-4A04-8765-5697A0342095}" presName="textRect" presStyleLbl="revTx" presStyleIdx="3" presStyleCnt="6">
        <dgm:presLayoutVars>
          <dgm:chMax val="1"/>
          <dgm:chPref val="1"/>
        </dgm:presLayoutVars>
      </dgm:prSet>
      <dgm:spPr/>
    </dgm:pt>
    <dgm:pt modelId="{9CCA7D66-36B9-4842-B737-8F317D6F8922}" type="pres">
      <dgm:prSet presAssocID="{D37FDE37-B4DA-4001-824F-9818BE452E6A}" presName="sibTrans" presStyleCnt="0"/>
      <dgm:spPr/>
    </dgm:pt>
    <dgm:pt modelId="{3F67542E-D2A1-4796-B57F-0AA9E6C048F1}" type="pres">
      <dgm:prSet presAssocID="{E703FEE0-53EF-4C36-B00B-559F89058D51}" presName="compNode" presStyleCnt="0"/>
      <dgm:spPr/>
    </dgm:pt>
    <dgm:pt modelId="{8BA0AD97-A166-4B86-82FE-8FF23EA1C958}" type="pres">
      <dgm:prSet presAssocID="{E703FEE0-53EF-4C36-B00B-559F89058D51}" presName="iconBgRect" presStyleLbl="bgShp" presStyleIdx="4" presStyleCnt="6"/>
      <dgm:spPr/>
    </dgm:pt>
    <dgm:pt modelId="{57A643F5-946A-480A-BCD2-FB23EA49DABE}" type="pres">
      <dgm:prSet presAssocID="{E703FEE0-53EF-4C36-B00B-559F89058D5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ment"/>
        </a:ext>
      </dgm:extLst>
    </dgm:pt>
    <dgm:pt modelId="{20E9A04E-5F90-4CD3-9EAF-C3B76DA001C9}" type="pres">
      <dgm:prSet presAssocID="{E703FEE0-53EF-4C36-B00B-559F89058D51}" presName="spaceRect" presStyleCnt="0"/>
      <dgm:spPr/>
    </dgm:pt>
    <dgm:pt modelId="{BB55CD8C-9807-4072-BC00-F9E6BED40531}" type="pres">
      <dgm:prSet presAssocID="{E703FEE0-53EF-4C36-B00B-559F89058D51}" presName="textRect" presStyleLbl="revTx" presStyleIdx="4" presStyleCnt="6">
        <dgm:presLayoutVars>
          <dgm:chMax val="1"/>
          <dgm:chPref val="1"/>
        </dgm:presLayoutVars>
      </dgm:prSet>
      <dgm:spPr/>
    </dgm:pt>
    <dgm:pt modelId="{94147EF0-FB61-45A6-A207-FF07ADAE237B}" type="pres">
      <dgm:prSet presAssocID="{75D3DFC5-67C0-4F74-A38B-4489CCCE813B}" presName="sibTrans" presStyleCnt="0"/>
      <dgm:spPr/>
    </dgm:pt>
    <dgm:pt modelId="{AAB93250-DE97-4501-BF17-981B466B4613}" type="pres">
      <dgm:prSet presAssocID="{6C9E8EC1-CB05-47EB-A86D-3B90029AB1A3}" presName="compNode" presStyleCnt="0"/>
      <dgm:spPr/>
    </dgm:pt>
    <dgm:pt modelId="{B821B29E-C2DE-454F-8731-77159E0942D6}" type="pres">
      <dgm:prSet presAssocID="{6C9E8EC1-CB05-47EB-A86D-3B90029AB1A3}" presName="iconBgRect" presStyleLbl="bgShp" presStyleIdx="5" presStyleCnt="6"/>
      <dgm:spPr/>
    </dgm:pt>
    <dgm:pt modelId="{849770CE-FA10-47A7-8B4A-E062AF64D4C3}" type="pres">
      <dgm:prSet presAssocID="{6C9E8EC1-CB05-47EB-A86D-3B90029AB1A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
        </a:ext>
      </dgm:extLst>
    </dgm:pt>
    <dgm:pt modelId="{273531F8-054B-4504-A4DB-FDA94B70A41D}" type="pres">
      <dgm:prSet presAssocID="{6C9E8EC1-CB05-47EB-A86D-3B90029AB1A3}" presName="spaceRect" presStyleCnt="0"/>
      <dgm:spPr/>
    </dgm:pt>
    <dgm:pt modelId="{69949A9C-FD08-4C5A-8003-22A0BA31A38A}" type="pres">
      <dgm:prSet presAssocID="{6C9E8EC1-CB05-47EB-A86D-3B90029AB1A3}" presName="textRect" presStyleLbl="revTx" presStyleIdx="5" presStyleCnt="6">
        <dgm:presLayoutVars>
          <dgm:chMax val="1"/>
          <dgm:chPref val="1"/>
        </dgm:presLayoutVars>
      </dgm:prSet>
      <dgm:spPr/>
    </dgm:pt>
  </dgm:ptLst>
  <dgm:cxnLst>
    <dgm:cxn modelId="{80A68407-07BD-4F39-AECB-C00934D09DA3}" srcId="{C219697F-D82C-46E4-815F-8E3097DCAA6D}" destId="{90800101-EF2E-4B45-85E8-1381559CFBDD}" srcOrd="2" destOrd="0" parTransId="{0717EC4B-E8B0-4825-9658-7A08ADE56AF8}" sibTransId="{5B10ED58-4447-43BB-9F4A-139BBDDB78DA}"/>
    <dgm:cxn modelId="{ADF2B72B-05DD-4553-BC1A-22E01D9FD55D}" type="presOf" srcId="{E703FEE0-53EF-4C36-B00B-559F89058D51}" destId="{BB55CD8C-9807-4072-BC00-F9E6BED40531}" srcOrd="0" destOrd="0" presId="urn:microsoft.com/office/officeart/2018/5/layout/IconCircleLabelList"/>
    <dgm:cxn modelId="{0294BA2C-0F70-4032-8A2F-AD9DC7883D0C}" srcId="{C219697F-D82C-46E4-815F-8E3097DCAA6D}" destId="{7BDDF07A-6476-4154-9392-A01A93A3AD0C}" srcOrd="0" destOrd="0" parTransId="{97F59CEA-D585-4DA3-9AF4-CFA5F6C64A4E}" sibTransId="{02960D9E-FDEE-4179-89A1-281F1E932639}"/>
    <dgm:cxn modelId="{7311F846-8227-4025-A9A8-EFC19814C810}" type="presOf" srcId="{C219697F-D82C-46E4-815F-8E3097DCAA6D}" destId="{45FC61E9-456B-4950-995B-BD6E34FB404B}" srcOrd="0" destOrd="0" presId="urn:microsoft.com/office/officeart/2018/5/layout/IconCircleLabelList"/>
    <dgm:cxn modelId="{C9E3D968-87CE-433E-AFCA-51254FC9A556}" srcId="{C219697F-D82C-46E4-815F-8E3097DCAA6D}" destId="{15B00AD8-D33D-4A04-8765-5697A0342095}" srcOrd="3" destOrd="0" parTransId="{2AEF142E-2A60-46E6-862A-5BCE38417190}" sibTransId="{D37FDE37-B4DA-4001-824F-9818BE452E6A}"/>
    <dgm:cxn modelId="{E980164B-A510-45F3-BCAC-2FE8F73969EA}" srcId="{C219697F-D82C-46E4-815F-8E3097DCAA6D}" destId="{6C9E8EC1-CB05-47EB-A86D-3B90029AB1A3}" srcOrd="5" destOrd="0" parTransId="{8E581D5F-E922-4CE4-8D02-FDF5D726A07D}" sibTransId="{9F9B5518-8F70-4D45-8CC1-B7723A02F217}"/>
    <dgm:cxn modelId="{0BBB1B71-0E42-497C-8A63-B7A4BC41E8C8}" srcId="{C219697F-D82C-46E4-815F-8E3097DCAA6D}" destId="{E703FEE0-53EF-4C36-B00B-559F89058D51}" srcOrd="4" destOrd="0" parTransId="{7E29E241-74E9-4E32-8418-DED46E3B5EFA}" sibTransId="{75D3DFC5-67C0-4F74-A38B-4489CCCE813B}"/>
    <dgm:cxn modelId="{734EFE7B-DD7F-4E02-9A0A-8B0832472389}" type="presOf" srcId="{7BDDF07A-6476-4154-9392-A01A93A3AD0C}" destId="{4C336664-9E01-470A-9356-2C2E486ACEE1}" srcOrd="0" destOrd="0" presId="urn:microsoft.com/office/officeart/2018/5/layout/IconCircleLabelList"/>
    <dgm:cxn modelId="{032BB7AC-37C4-40B0-A013-2A80246A4465}" type="presOf" srcId="{15B00AD8-D33D-4A04-8765-5697A0342095}" destId="{AA792760-1E29-4F96-A131-EEB7CD9B1B39}" srcOrd="0" destOrd="0" presId="urn:microsoft.com/office/officeart/2018/5/layout/IconCircleLabelList"/>
    <dgm:cxn modelId="{541358B6-53B4-450D-B29E-3F9AD07E07A4}" type="presOf" srcId="{90800101-EF2E-4B45-85E8-1381559CFBDD}" destId="{A69E8070-4085-4D4A-92B0-C522909E3A1C}" srcOrd="0" destOrd="0" presId="urn:microsoft.com/office/officeart/2018/5/layout/IconCircleLabelList"/>
    <dgm:cxn modelId="{0F401AB9-7BA2-4F03-B4A0-2D54FA5ED5A6}" srcId="{C219697F-D82C-46E4-815F-8E3097DCAA6D}" destId="{6EEE07E1-B90F-4118-A939-AE5EC0470BE5}" srcOrd="1" destOrd="0" parTransId="{1F05AA96-9A8C-4D3F-A6A7-84285F8991D3}" sibTransId="{BAAA4C90-7619-4FE3-8AC7-82B4CB4B73B1}"/>
    <dgm:cxn modelId="{441C8CC6-8532-4FCB-A42E-DE255426C4AA}" type="presOf" srcId="{6EEE07E1-B90F-4118-A939-AE5EC0470BE5}" destId="{0127E5FE-7525-4EC3-B5B4-590397277C9B}" srcOrd="0" destOrd="0" presId="urn:microsoft.com/office/officeart/2018/5/layout/IconCircleLabelList"/>
    <dgm:cxn modelId="{8817B9F5-BFD9-4457-B632-C4AC18429A8D}" type="presOf" srcId="{6C9E8EC1-CB05-47EB-A86D-3B90029AB1A3}" destId="{69949A9C-FD08-4C5A-8003-22A0BA31A38A}" srcOrd="0" destOrd="0" presId="urn:microsoft.com/office/officeart/2018/5/layout/IconCircleLabelList"/>
    <dgm:cxn modelId="{85C91F10-420C-4F26-A7D9-A9FE729AEE17}" type="presParOf" srcId="{45FC61E9-456B-4950-995B-BD6E34FB404B}" destId="{969D074B-CB90-470D-828D-DA72F55C5D00}" srcOrd="0" destOrd="0" presId="urn:microsoft.com/office/officeart/2018/5/layout/IconCircleLabelList"/>
    <dgm:cxn modelId="{5A634894-280E-4B25-BE4F-06F331B0D875}" type="presParOf" srcId="{969D074B-CB90-470D-828D-DA72F55C5D00}" destId="{934B1FF7-9A1A-47AC-860B-50AD9243D9A2}" srcOrd="0" destOrd="0" presId="urn:microsoft.com/office/officeart/2018/5/layout/IconCircleLabelList"/>
    <dgm:cxn modelId="{9F48005C-2544-4C14-AC0D-671639B7E254}" type="presParOf" srcId="{969D074B-CB90-470D-828D-DA72F55C5D00}" destId="{FB6236E7-18B0-4FD8-8BC7-7C0A50421C11}" srcOrd="1" destOrd="0" presId="urn:microsoft.com/office/officeart/2018/5/layout/IconCircleLabelList"/>
    <dgm:cxn modelId="{5C4F3152-0BE1-4338-AD43-4E1E2FEB6E7F}" type="presParOf" srcId="{969D074B-CB90-470D-828D-DA72F55C5D00}" destId="{F4BAA284-2230-4760-8074-59471F4BD2F4}" srcOrd="2" destOrd="0" presId="urn:microsoft.com/office/officeart/2018/5/layout/IconCircleLabelList"/>
    <dgm:cxn modelId="{690BEABE-4AD9-4893-AF0D-5DC1B1671060}" type="presParOf" srcId="{969D074B-CB90-470D-828D-DA72F55C5D00}" destId="{4C336664-9E01-470A-9356-2C2E486ACEE1}" srcOrd="3" destOrd="0" presId="urn:microsoft.com/office/officeart/2018/5/layout/IconCircleLabelList"/>
    <dgm:cxn modelId="{44C5C56B-572B-48A3-81A7-6DB0FA1E52E0}" type="presParOf" srcId="{45FC61E9-456B-4950-995B-BD6E34FB404B}" destId="{34A7E377-A492-49C8-A0F5-ACE7C6A3F3A2}" srcOrd="1" destOrd="0" presId="urn:microsoft.com/office/officeart/2018/5/layout/IconCircleLabelList"/>
    <dgm:cxn modelId="{7F8B2B73-5B65-473C-AFB4-F229F1A41CD8}" type="presParOf" srcId="{45FC61E9-456B-4950-995B-BD6E34FB404B}" destId="{AF333621-006E-4FA3-965A-104F63935586}" srcOrd="2" destOrd="0" presId="urn:microsoft.com/office/officeart/2018/5/layout/IconCircleLabelList"/>
    <dgm:cxn modelId="{A8E6DB6E-98F4-40B7-A9B3-8F1DE9B348C9}" type="presParOf" srcId="{AF333621-006E-4FA3-965A-104F63935586}" destId="{1B2CA0C6-321B-4566-A69D-F2C84A69A471}" srcOrd="0" destOrd="0" presId="urn:microsoft.com/office/officeart/2018/5/layout/IconCircleLabelList"/>
    <dgm:cxn modelId="{85DEE449-9D92-44C4-94B9-2E11117FC538}" type="presParOf" srcId="{AF333621-006E-4FA3-965A-104F63935586}" destId="{C2519B54-FB2A-4FCE-9F3F-D0FB080E2CA2}" srcOrd="1" destOrd="0" presId="urn:microsoft.com/office/officeart/2018/5/layout/IconCircleLabelList"/>
    <dgm:cxn modelId="{E1431F76-7787-4D67-99EC-AB7B4B96A402}" type="presParOf" srcId="{AF333621-006E-4FA3-965A-104F63935586}" destId="{3CD8CBD6-C19D-4C09-968A-72E6CE7102CC}" srcOrd="2" destOrd="0" presId="urn:microsoft.com/office/officeart/2018/5/layout/IconCircleLabelList"/>
    <dgm:cxn modelId="{7465BEBE-4A1D-4008-BF12-0630AF241F73}" type="presParOf" srcId="{AF333621-006E-4FA3-965A-104F63935586}" destId="{0127E5FE-7525-4EC3-B5B4-590397277C9B}" srcOrd="3" destOrd="0" presId="urn:microsoft.com/office/officeart/2018/5/layout/IconCircleLabelList"/>
    <dgm:cxn modelId="{8FAF203F-3202-4994-9EA1-7D28C918C725}" type="presParOf" srcId="{45FC61E9-456B-4950-995B-BD6E34FB404B}" destId="{E61D8C97-FF7D-4973-95D2-89CC7E6A0F1E}" srcOrd="3" destOrd="0" presId="urn:microsoft.com/office/officeart/2018/5/layout/IconCircleLabelList"/>
    <dgm:cxn modelId="{D8980E78-CA05-48DB-BE41-836F44C79579}" type="presParOf" srcId="{45FC61E9-456B-4950-995B-BD6E34FB404B}" destId="{3684996F-468A-4F7C-9150-3C76D40C2E3B}" srcOrd="4" destOrd="0" presId="urn:microsoft.com/office/officeart/2018/5/layout/IconCircleLabelList"/>
    <dgm:cxn modelId="{98D2BB47-66BF-4F50-BD5E-8BC43128D70D}" type="presParOf" srcId="{3684996F-468A-4F7C-9150-3C76D40C2E3B}" destId="{7D15395B-8DA6-4E73-95F0-2E0F87A452CF}" srcOrd="0" destOrd="0" presId="urn:microsoft.com/office/officeart/2018/5/layout/IconCircleLabelList"/>
    <dgm:cxn modelId="{62AF991A-F6C4-4EDD-8C10-D040D1A8ADEB}" type="presParOf" srcId="{3684996F-468A-4F7C-9150-3C76D40C2E3B}" destId="{E3134E90-63DB-4688-BFF0-7F7A5C9B9EC9}" srcOrd="1" destOrd="0" presId="urn:microsoft.com/office/officeart/2018/5/layout/IconCircleLabelList"/>
    <dgm:cxn modelId="{5B8537A8-6CAC-43E5-B1E3-9F6092EEF7BE}" type="presParOf" srcId="{3684996F-468A-4F7C-9150-3C76D40C2E3B}" destId="{46044205-B3D2-4F7C-90F5-16FAE53B28B5}" srcOrd="2" destOrd="0" presId="urn:microsoft.com/office/officeart/2018/5/layout/IconCircleLabelList"/>
    <dgm:cxn modelId="{7B8812E2-065D-4277-A24F-859DF061BDAD}" type="presParOf" srcId="{3684996F-468A-4F7C-9150-3C76D40C2E3B}" destId="{A69E8070-4085-4D4A-92B0-C522909E3A1C}" srcOrd="3" destOrd="0" presId="urn:microsoft.com/office/officeart/2018/5/layout/IconCircleLabelList"/>
    <dgm:cxn modelId="{85C14196-5015-4342-9C00-E98CDEF4E635}" type="presParOf" srcId="{45FC61E9-456B-4950-995B-BD6E34FB404B}" destId="{27BA1116-37BA-4AAC-8E0C-8B51A214F9AC}" srcOrd="5" destOrd="0" presId="urn:microsoft.com/office/officeart/2018/5/layout/IconCircleLabelList"/>
    <dgm:cxn modelId="{59D51A10-72FA-494E-B9B2-06BD656C1357}" type="presParOf" srcId="{45FC61E9-456B-4950-995B-BD6E34FB404B}" destId="{435C7EA5-F609-45C8-B856-71586FA7794C}" srcOrd="6" destOrd="0" presId="urn:microsoft.com/office/officeart/2018/5/layout/IconCircleLabelList"/>
    <dgm:cxn modelId="{929AE633-71DA-47F5-B751-5A276335D3C8}" type="presParOf" srcId="{435C7EA5-F609-45C8-B856-71586FA7794C}" destId="{4DAC25A4-17A1-459A-BAED-F4B896D878AE}" srcOrd="0" destOrd="0" presId="urn:microsoft.com/office/officeart/2018/5/layout/IconCircleLabelList"/>
    <dgm:cxn modelId="{D62029D1-FC6B-45F5-9ED1-CE70C620E537}" type="presParOf" srcId="{435C7EA5-F609-45C8-B856-71586FA7794C}" destId="{F1EF8FE9-34DE-467A-A501-DA74A80845E4}" srcOrd="1" destOrd="0" presId="urn:microsoft.com/office/officeart/2018/5/layout/IconCircleLabelList"/>
    <dgm:cxn modelId="{4FF3088F-B49D-4709-97BE-DBA34A62AC87}" type="presParOf" srcId="{435C7EA5-F609-45C8-B856-71586FA7794C}" destId="{03147887-0789-411F-875D-644EA1B34BC8}" srcOrd="2" destOrd="0" presId="urn:microsoft.com/office/officeart/2018/5/layout/IconCircleLabelList"/>
    <dgm:cxn modelId="{DDED6FA3-3525-4E91-BE6E-93CB258923AB}" type="presParOf" srcId="{435C7EA5-F609-45C8-B856-71586FA7794C}" destId="{AA792760-1E29-4F96-A131-EEB7CD9B1B39}" srcOrd="3" destOrd="0" presId="urn:microsoft.com/office/officeart/2018/5/layout/IconCircleLabelList"/>
    <dgm:cxn modelId="{EF3A0B83-D904-415A-9357-0C8864578391}" type="presParOf" srcId="{45FC61E9-456B-4950-995B-BD6E34FB404B}" destId="{9CCA7D66-36B9-4842-B737-8F317D6F8922}" srcOrd="7" destOrd="0" presId="urn:microsoft.com/office/officeart/2018/5/layout/IconCircleLabelList"/>
    <dgm:cxn modelId="{40E766D2-60B7-4F02-9D4C-5F8EC7C8B1AC}" type="presParOf" srcId="{45FC61E9-456B-4950-995B-BD6E34FB404B}" destId="{3F67542E-D2A1-4796-B57F-0AA9E6C048F1}" srcOrd="8" destOrd="0" presId="urn:microsoft.com/office/officeart/2018/5/layout/IconCircleLabelList"/>
    <dgm:cxn modelId="{D09948FD-7917-4D5F-82CC-E533C8539B38}" type="presParOf" srcId="{3F67542E-D2A1-4796-B57F-0AA9E6C048F1}" destId="{8BA0AD97-A166-4B86-82FE-8FF23EA1C958}" srcOrd="0" destOrd="0" presId="urn:microsoft.com/office/officeart/2018/5/layout/IconCircleLabelList"/>
    <dgm:cxn modelId="{B78E616E-E8C3-4327-80AA-C212D37249D0}" type="presParOf" srcId="{3F67542E-D2A1-4796-B57F-0AA9E6C048F1}" destId="{57A643F5-946A-480A-BCD2-FB23EA49DABE}" srcOrd="1" destOrd="0" presId="urn:microsoft.com/office/officeart/2018/5/layout/IconCircleLabelList"/>
    <dgm:cxn modelId="{1D15D24F-CC16-4E4D-B705-EE5EB3224057}" type="presParOf" srcId="{3F67542E-D2A1-4796-B57F-0AA9E6C048F1}" destId="{20E9A04E-5F90-4CD3-9EAF-C3B76DA001C9}" srcOrd="2" destOrd="0" presId="urn:microsoft.com/office/officeart/2018/5/layout/IconCircleLabelList"/>
    <dgm:cxn modelId="{31455B11-A8E8-47E0-9D58-D71A8B426041}" type="presParOf" srcId="{3F67542E-D2A1-4796-B57F-0AA9E6C048F1}" destId="{BB55CD8C-9807-4072-BC00-F9E6BED40531}" srcOrd="3" destOrd="0" presId="urn:microsoft.com/office/officeart/2018/5/layout/IconCircleLabelList"/>
    <dgm:cxn modelId="{CC5AE63A-ED36-4817-9FFB-1FB81771C0B4}" type="presParOf" srcId="{45FC61E9-456B-4950-995B-BD6E34FB404B}" destId="{94147EF0-FB61-45A6-A207-FF07ADAE237B}" srcOrd="9" destOrd="0" presId="urn:microsoft.com/office/officeart/2018/5/layout/IconCircleLabelList"/>
    <dgm:cxn modelId="{F0135536-C3AB-4612-8185-1C8B457F07C2}" type="presParOf" srcId="{45FC61E9-456B-4950-995B-BD6E34FB404B}" destId="{AAB93250-DE97-4501-BF17-981B466B4613}" srcOrd="10" destOrd="0" presId="urn:microsoft.com/office/officeart/2018/5/layout/IconCircleLabelList"/>
    <dgm:cxn modelId="{89739257-A216-4E6A-AE46-7F1EA6742C9F}" type="presParOf" srcId="{AAB93250-DE97-4501-BF17-981B466B4613}" destId="{B821B29E-C2DE-454F-8731-77159E0942D6}" srcOrd="0" destOrd="0" presId="urn:microsoft.com/office/officeart/2018/5/layout/IconCircleLabelList"/>
    <dgm:cxn modelId="{947B6F53-99B7-439D-BB4D-71C9B8D1472F}" type="presParOf" srcId="{AAB93250-DE97-4501-BF17-981B466B4613}" destId="{849770CE-FA10-47A7-8B4A-E062AF64D4C3}" srcOrd="1" destOrd="0" presId="urn:microsoft.com/office/officeart/2018/5/layout/IconCircleLabelList"/>
    <dgm:cxn modelId="{6F2DE32D-25D1-4519-8882-9214F27672C7}" type="presParOf" srcId="{AAB93250-DE97-4501-BF17-981B466B4613}" destId="{273531F8-054B-4504-A4DB-FDA94B70A41D}" srcOrd="2" destOrd="0" presId="urn:microsoft.com/office/officeart/2018/5/layout/IconCircleLabelList"/>
    <dgm:cxn modelId="{A6AF1F5B-5CA7-4C85-9743-179A66132019}" type="presParOf" srcId="{AAB93250-DE97-4501-BF17-981B466B4613}" destId="{69949A9C-FD08-4C5A-8003-22A0BA31A38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5804B2-6D02-4EEB-ABA9-1AE0DE4D7F33}"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E66B789A-2D31-4631-BC7C-A219DC321A94}">
      <dgm:prSet/>
      <dgm:spPr/>
      <dgm:t>
        <a:bodyPr/>
        <a:lstStyle/>
        <a:p>
          <a:r>
            <a:rPr lang="en-US"/>
            <a:t>Key Research:</a:t>
          </a:r>
        </a:p>
      </dgm:t>
    </dgm:pt>
    <dgm:pt modelId="{FFCAB1A1-B2FE-4BE9-8324-6321D9A47674}" type="parTrans" cxnId="{4C8EB606-E07E-4BAF-A189-59A7E51A5947}">
      <dgm:prSet/>
      <dgm:spPr/>
      <dgm:t>
        <a:bodyPr/>
        <a:lstStyle/>
        <a:p>
          <a:endParaRPr lang="en-US"/>
        </a:p>
      </dgm:t>
    </dgm:pt>
    <dgm:pt modelId="{19A8A5C9-082D-4132-A10A-A412D96F63F6}" type="sibTrans" cxnId="{4C8EB606-E07E-4BAF-A189-59A7E51A5947}">
      <dgm:prSet/>
      <dgm:spPr/>
      <dgm:t>
        <a:bodyPr/>
        <a:lstStyle/>
        <a:p>
          <a:endParaRPr lang="en-US"/>
        </a:p>
      </dgm:t>
    </dgm:pt>
    <dgm:pt modelId="{C4FEFE44-286D-4207-963D-1FCA23EBCDD9}">
      <dgm:prSet/>
      <dgm:spPr/>
      <dgm:t>
        <a:bodyPr/>
        <a:lstStyle/>
        <a:p>
          <a:r>
            <a:rPr lang="en-US" dirty="0"/>
            <a:t>E-commerce and consumer interest (Trzebiński &amp; Marciniak, 2023).</a:t>
          </a:r>
        </a:p>
      </dgm:t>
    </dgm:pt>
    <dgm:pt modelId="{D064E2FF-EAD5-4E85-8DD8-E6DBB7A76BC0}" type="parTrans" cxnId="{993CB9CA-8D94-4FBB-9E64-DB6588B7DB7A}">
      <dgm:prSet/>
      <dgm:spPr/>
      <dgm:t>
        <a:bodyPr/>
        <a:lstStyle/>
        <a:p>
          <a:endParaRPr lang="en-US"/>
        </a:p>
      </dgm:t>
    </dgm:pt>
    <dgm:pt modelId="{07CC3A44-CAD1-4EC5-B0F1-15677AD0A8A9}" type="sibTrans" cxnId="{993CB9CA-8D94-4FBB-9E64-DB6588B7DB7A}">
      <dgm:prSet/>
      <dgm:spPr/>
      <dgm:t>
        <a:bodyPr/>
        <a:lstStyle/>
        <a:p>
          <a:endParaRPr lang="en-US"/>
        </a:p>
      </dgm:t>
    </dgm:pt>
    <dgm:pt modelId="{2D53B3B1-77CD-4ADA-A2A6-DD506984E867}">
      <dgm:prSet/>
      <dgm:spPr/>
      <dgm:t>
        <a:bodyPr/>
        <a:lstStyle/>
        <a:p>
          <a:r>
            <a:rPr lang="en-US"/>
            <a:t>Challenges of outdated data and static datasets.</a:t>
          </a:r>
        </a:p>
      </dgm:t>
    </dgm:pt>
    <dgm:pt modelId="{4E8014AA-1689-4ACA-8CBA-4AE268EFE6D5}" type="parTrans" cxnId="{FA67B027-762A-42B6-925A-0E5DFE1F0A84}">
      <dgm:prSet/>
      <dgm:spPr/>
      <dgm:t>
        <a:bodyPr/>
        <a:lstStyle/>
        <a:p>
          <a:endParaRPr lang="en-US"/>
        </a:p>
      </dgm:t>
    </dgm:pt>
    <dgm:pt modelId="{00E82B2E-AA86-43F4-9126-2B8AAC571BA4}" type="sibTrans" cxnId="{FA67B027-762A-42B6-925A-0E5DFE1F0A84}">
      <dgm:prSet/>
      <dgm:spPr/>
      <dgm:t>
        <a:bodyPr/>
        <a:lstStyle/>
        <a:p>
          <a:endParaRPr lang="en-US"/>
        </a:p>
      </dgm:t>
    </dgm:pt>
    <dgm:pt modelId="{AD1FAA29-AACD-4D64-9E2E-9BB52C5A30B1}">
      <dgm:prSet/>
      <dgm:spPr/>
      <dgm:t>
        <a:bodyPr/>
        <a:lstStyle/>
        <a:p>
          <a:r>
            <a:rPr lang="en-US"/>
            <a:t>Importance of dynamic data collection for current insights (Zhang, 2024).</a:t>
          </a:r>
        </a:p>
      </dgm:t>
    </dgm:pt>
    <dgm:pt modelId="{DC3DE742-2AB8-4E63-9ACB-1045428D6AEE}" type="parTrans" cxnId="{D2450183-A131-4FAD-A317-0542CA1BD4E0}">
      <dgm:prSet/>
      <dgm:spPr/>
      <dgm:t>
        <a:bodyPr/>
        <a:lstStyle/>
        <a:p>
          <a:endParaRPr lang="en-US"/>
        </a:p>
      </dgm:t>
    </dgm:pt>
    <dgm:pt modelId="{A1E15CD6-5769-4A4D-A4F8-73F7C3272262}" type="sibTrans" cxnId="{D2450183-A131-4FAD-A317-0542CA1BD4E0}">
      <dgm:prSet/>
      <dgm:spPr/>
      <dgm:t>
        <a:bodyPr/>
        <a:lstStyle/>
        <a:p>
          <a:endParaRPr lang="en-US"/>
        </a:p>
      </dgm:t>
    </dgm:pt>
    <dgm:pt modelId="{A7231F39-9378-4A48-AA41-9B5CBEE243B5}">
      <dgm:prSet/>
      <dgm:spPr/>
      <dgm:t>
        <a:bodyPr/>
        <a:lstStyle/>
        <a:p>
          <a:r>
            <a:rPr lang="en-US" b="1"/>
            <a:t>Gap</a:t>
          </a:r>
          <a:r>
            <a:rPr lang="en-US"/>
            <a:t>: Real-time data, interactive visualizations, and broader category analysis are underexplored.</a:t>
          </a:r>
        </a:p>
      </dgm:t>
    </dgm:pt>
    <dgm:pt modelId="{E357AD05-09EA-4AE8-9880-B4FC91FF0A27}" type="parTrans" cxnId="{308535F4-59AB-496A-9981-E4014A27ED8C}">
      <dgm:prSet/>
      <dgm:spPr/>
      <dgm:t>
        <a:bodyPr/>
        <a:lstStyle/>
        <a:p>
          <a:endParaRPr lang="en-US"/>
        </a:p>
      </dgm:t>
    </dgm:pt>
    <dgm:pt modelId="{A2E0C5BD-5102-4F2C-B623-6ACFEA17E565}" type="sibTrans" cxnId="{308535F4-59AB-496A-9981-E4014A27ED8C}">
      <dgm:prSet/>
      <dgm:spPr/>
      <dgm:t>
        <a:bodyPr/>
        <a:lstStyle/>
        <a:p>
          <a:endParaRPr lang="en-US"/>
        </a:p>
      </dgm:t>
    </dgm:pt>
    <dgm:pt modelId="{E9CE1FD9-F965-4392-8C32-28EA591F92AA}" type="pres">
      <dgm:prSet presAssocID="{0E5804B2-6D02-4EEB-ABA9-1AE0DE4D7F33}" presName="Name0" presStyleCnt="0">
        <dgm:presLayoutVars>
          <dgm:dir/>
          <dgm:animLvl val="lvl"/>
          <dgm:resizeHandles val="exact"/>
        </dgm:presLayoutVars>
      </dgm:prSet>
      <dgm:spPr/>
    </dgm:pt>
    <dgm:pt modelId="{E18359C4-4370-48E1-B6A1-9540C45DC854}" type="pres">
      <dgm:prSet presAssocID="{A7231F39-9378-4A48-AA41-9B5CBEE243B5}" presName="boxAndChildren" presStyleCnt="0"/>
      <dgm:spPr/>
    </dgm:pt>
    <dgm:pt modelId="{AF6B9682-68A5-4710-94B2-0C3013646716}" type="pres">
      <dgm:prSet presAssocID="{A7231F39-9378-4A48-AA41-9B5CBEE243B5}" presName="parentTextBox" presStyleLbl="node1" presStyleIdx="0" presStyleCnt="2"/>
      <dgm:spPr/>
    </dgm:pt>
    <dgm:pt modelId="{A58A7F7F-C296-4F23-98EB-DDF129EECFCB}" type="pres">
      <dgm:prSet presAssocID="{19A8A5C9-082D-4132-A10A-A412D96F63F6}" presName="sp" presStyleCnt="0"/>
      <dgm:spPr/>
    </dgm:pt>
    <dgm:pt modelId="{E6E7A95F-1BA5-4C05-BC05-1ECA3DC1F2D5}" type="pres">
      <dgm:prSet presAssocID="{E66B789A-2D31-4631-BC7C-A219DC321A94}" presName="arrowAndChildren" presStyleCnt="0"/>
      <dgm:spPr/>
    </dgm:pt>
    <dgm:pt modelId="{C97C89BF-8444-4E8B-BD1A-F50F76B251EB}" type="pres">
      <dgm:prSet presAssocID="{E66B789A-2D31-4631-BC7C-A219DC321A94}" presName="parentTextArrow" presStyleLbl="node1" presStyleIdx="0" presStyleCnt="2"/>
      <dgm:spPr/>
    </dgm:pt>
    <dgm:pt modelId="{24C85EC0-35AE-4671-A641-C4B1A443A005}" type="pres">
      <dgm:prSet presAssocID="{E66B789A-2D31-4631-BC7C-A219DC321A94}" presName="arrow" presStyleLbl="node1" presStyleIdx="1" presStyleCnt="2"/>
      <dgm:spPr/>
    </dgm:pt>
    <dgm:pt modelId="{C5C68097-65F6-404F-A025-1FA71AB69602}" type="pres">
      <dgm:prSet presAssocID="{E66B789A-2D31-4631-BC7C-A219DC321A94}" presName="descendantArrow" presStyleCnt="0"/>
      <dgm:spPr/>
    </dgm:pt>
    <dgm:pt modelId="{3B83CEB3-F82E-40EE-8F37-800CF826151B}" type="pres">
      <dgm:prSet presAssocID="{C4FEFE44-286D-4207-963D-1FCA23EBCDD9}" presName="childTextArrow" presStyleLbl="fgAccFollowNode1" presStyleIdx="0" presStyleCnt="3">
        <dgm:presLayoutVars>
          <dgm:bulletEnabled val="1"/>
        </dgm:presLayoutVars>
      </dgm:prSet>
      <dgm:spPr/>
    </dgm:pt>
    <dgm:pt modelId="{3D159D25-6459-42D6-BCD1-622C25DCE8B8}" type="pres">
      <dgm:prSet presAssocID="{2D53B3B1-77CD-4ADA-A2A6-DD506984E867}" presName="childTextArrow" presStyleLbl="fgAccFollowNode1" presStyleIdx="1" presStyleCnt="3">
        <dgm:presLayoutVars>
          <dgm:bulletEnabled val="1"/>
        </dgm:presLayoutVars>
      </dgm:prSet>
      <dgm:spPr/>
    </dgm:pt>
    <dgm:pt modelId="{035A0AD6-D3A0-4419-8EBB-49C9C059138E}" type="pres">
      <dgm:prSet presAssocID="{AD1FAA29-AACD-4D64-9E2E-9BB52C5A30B1}" presName="childTextArrow" presStyleLbl="fgAccFollowNode1" presStyleIdx="2" presStyleCnt="3">
        <dgm:presLayoutVars>
          <dgm:bulletEnabled val="1"/>
        </dgm:presLayoutVars>
      </dgm:prSet>
      <dgm:spPr/>
    </dgm:pt>
  </dgm:ptLst>
  <dgm:cxnLst>
    <dgm:cxn modelId="{4C8EB606-E07E-4BAF-A189-59A7E51A5947}" srcId="{0E5804B2-6D02-4EEB-ABA9-1AE0DE4D7F33}" destId="{E66B789A-2D31-4631-BC7C-A219DC321A94}" srcOrd="0" destOrd="0" parTransId="{FFCAB1A1-B2FE-4BE9-8324-6321D9A47674}" sibTransId="{19A8A5C9-082D-4132-A10A-A412D96F63F6}"/>
    <dgm:cxn modelId="{ED074F0F-945B-4E09-A035-4353B73255E2}" type="presOf" srcId="{AD1FAA29-AACD-4D64-9E2E-9BB52C5A30B1}" destId="{035A0AD6-D3A0-4419-8EBB-49C9C059138E}" srcOrd="0" destOrd="0" presId="urn:microsoft.com/office/officeart/2005/8/layout/process4"/>
    <dgm:cxn modelId="{FA67B027-762A-42B6-925A-0E5DFE1F0A84}" srcId="{E66B789A-2D31-4631-BC7C-A219DC321A94}" destId="{2D53B3B1-77CD-4ADA-A2A6-DD506984E867}" srcOrd="1" destOrd="0" parTransId="{4E8014AA-1689-4ACA-8CBA-4AE268EFE6D5}" sibTransId="{00E82B2E-AA86-43F4-9126-2B8AAC571BA4}"/>
    <dgm:cxn modelId="{938DF961-3467-4B3C-B422-DFC5A91FDF6D}" type="presOf" srcId="{E66B789A-2D31-4631-BC7C-A219DC321A94}" destId="{C97C89BF-8444-4E8B-BD1A-F50F76B251EB}" srcOrd="0" destOrd="0" presId="urn:microsoft.com/office/officeart/2005/8/layout/process4"/>
    <dgm:cxn modelId="{D2450183-A131-4FAD-A317-0542CA1BD4E0}" srcId="{E66B789A-2D31-4631-BC7C-A219DC321A94}" destId="{AD1FAA29-AACD-4D64-9E2E-9BB52C5A30B1}" srcOrd="2" destOrd="0" parTransId="{DC3DE742-2AB8-4E63-9ACB-1045428D6AEE}" sibTransId="{A1E15CD6-5769-4A4D-A4F8-73F7C3272262}"/>
    <dgm:cxn modelId="{A5EF5F8F-F9E9-4704-A794-585C767CB091}" type="presOf" srcId="{E66B789A-2D31-4631-BC7C-A219DC321A94}" destId="{24C85EC0-35AE-4671-A641-C4B1A443A005}" srcOrd="1" destOrd="0" presId="urn:microsoft.com/office/officeart/2005/8/layout/process4"/>
    <dgm:cxn modelId="{CF2F3298-2BA5-4DAF-89B7-F96F830E42A8}" type="presOf" srcId="{A7231F39-9378-4A48-AA41-9B5CBEE243B5}" destId="{AF6B9682-68A5-4710-94B2-0C3013646716}" srcOrd="0" destOrd="0" presId="urn:microsoft.com/office/officeart/2005/8/layout/process4"/>
    <dgm:cxn modelId="{D3DCF3A2-1028-454D-9AE5-935F1FF3AB9C}" type="presOf" srcId="{C4FEFE44-286D-4207-963D-1FCA23EBCDD9}" destId="{3B83CEB3-F82E-40EE-8F37-800CF826151B}" srcOrd="0" destOrd="0" presId="urn:microsoft.com/office/officeart/2005/8/layout/process4"/>
    <dgm:cxn modelId="{798F1DB9-B17A-4B3A-88CF-53EA04B11140}" type="presOf" srcId="{2D53B3B1-77CD-4ADA-A2A6-DD506984E867}" destId="{3D159D25-6459-42D6-BCD1-622C25DCE8B8}" srcOrd="0" destOrd="0" presId="urn:microsoft.com/office/officeart/2005/8/layout/process4"/>
    <dgm:cxn modelId="{993CB9CA-8D94-4FBB-9E64-DB6588B7DB7A}" srcId="{E66B789A-2D31-4631-BC7C-A219DC321A94}" destId="{C4FEFE44-286D-4207-963D-1FCA23EBCDD9}" srcOrd="0" destOrd="0" parTransId="{D064E2FF-EAD5-4E85-8DD8-E6DBB7A76BC0}" sibTransId="{07CC3A44-CAD1-4EC5-B0F1-15677AD0A8A9}"/>
    <dgm:cxn modelId="{59D4A5D0-3B84-42D8-B4DA-C6CC80F92404}" type="presOf" srcId="{0E5804B2-6D02-4EEB-ABA9-1AE0DE4D7F33}" destId="{E9CE1FD9-F965-4392-8C32-28EA591F92AA}" srcOrd="0" destOrd="0" presId="urn:microsoft.com/office/officeart/2005/8/layout/process4"/>
    <dgm:cxn modelId="{308535F4-59AB-496A-9981-E4014A27ED8C}" srcId="{0E5804B2-6D02-4EEB-ABA9-1AE0DE4D7F33}" destId="{A7231F39-9378-4A48-AA41-9B5CBEE243B5}" srcOrd="1" destOrd="0" parTransId="{E357AD05-09EA-4AE8-9880-B4FC91FF0A27}" sibTransId="{A2E0C5BD-5102-4F2C-B623-6ACFEA17E565}"/>
    <dgm:cxn modelId="{9FD96F42-168F-4485-B195-F96250A1FE95}" type="presParOf" srcId="{E9CE1FD9-F965-4392-8C32-28EA591F92AA}" destId="{E18359C4-4370-48E1-B6A1-9540C45DC854}" srcOrd="0" destOrd="0" presId="urn:microsoft.com/office/officeart/2005/8/layout/process4"/>
    <dgm:cxn modelId="{9252D7A7-64A7-46B3-9773-175B7F0B7E6B}" type="presParOf" srcId="{E18359C4-4370-48E1-B6A1-9540C45DC854}" destId="{AF6B9682-68A5-4710-94B2-0C3013646716}" srcOrd="0" destOrd="0" presId="urn:microsoft.com/office/officeart/2005/8/layout/process4"/>
    <dgm:cxn modelId="{7F3906C8-973B-4DBF-8CD4-3A9663F98D0A}" type="presParOf" srcId="{E9CE1FD9-F965-4392-8C32-28EA591F92AA}" destId="{A58A7F7F-C296-4F23-98EB-DDF129EECFCB}" srcOrd="1" destOrd="0" presId="urn:microsoft.com/office/officeart/2005/8/layout/process4"/>
    <dgm:cxn modelId="{A2DC0F29-AEC9-41F7-B71D-BB858DEB716A}" type="presParOf" srcId="{E9CE1FD9-F965-4392-8C32-28EA591F92AA}" destId="{E6E7A95F-1BA5-4C05-BC05-1ECA3DC1F2D5}" srcOrd="2" destOrd="0" presId="urn:microsoft.com/office/officeart/2005/8/layout/process4"/>
    <dgm:cxn modelId="{E205DCDC-24DF-497A-8A28-CB286D189569}" type="presParOf" srcId="{E6E7A95F-1BA5-4C05-BC05-1ECA3DC1F2D5}" destId="{C97C89BF-8444-4E8B-BD1A-F50F76B251EB}" srcOrd="0" destOrd="0" presId="urn:microsoft.com/office/officeart/2005/8/layout/process4"/>
    <dgm:cxn modelId="{E9928106-64B7-4C2F-8C61-A2B40547B2A0}" type="presParOf" srcId="{E6E7A95F-1BA5-4C05-BC05-1ECA3DC1F2D5}" destId="{24C85EC0-35AE-4671-A641-C4B1A443A005}" srcOrd="1" destOrd="0" presId="urn:microsoft.com/office/officeart/2005/8/layout/process4"/>
    <dgm:cxn modelId="{151DE916-0806-4AFA-93AA-2EFFC614BA34}" type="presParOf" srcId="{E6E7A95F-1BA5-4C05-BC05-1ECA3DC1F2D5}" destId="{C5C68097-65F6-404F-A025-1FA71AB69602}" srcOrd="2" destOrd="0" presId="urn:microsoft.com/office/officeart/2005/8/layout/process4"/>
    <dgm:cxn modelId="{9B32DA94-04B7-4F29-91FD-6D9A9CEE1887}" type="presParOf" srcId="{C5C68097-65F6-404F-A025-1FA71AB69602}" destId="{3B83CEB3-F82E-40EE-8F37-800CF826151B}" srcOrd="0" destOrd="0" presId="urn:microsoft.com/office/officeart/2005/8/layout/process4"/>
    <dgm:cxn modelId="{B412FC07-32DA-4711-9D21-0634213F8B53}" type="presParOf" srcId="{C5C68097-65F6-404F-A025-1FA71AB69602}" destId="{3D159D25-6459-42D6-BCD1-622C25DCE8B8}" srcOrd="1" destOrd="0" presId="urn:microsoft.com/office/officeart/2005/8/layout/process4"/>
    <dgm:cxn modelId="{E9C7EBDD-95AC-467E-98D2-E752053DCD88}" type="presParOf" srcId="{C5C68097-65F6-404F-A025-1FA71AB69602}" destId="{035A0AD6-D3A0-4419-8EBB-49C9C059138E}"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23B20B-A667-4A3F-B2F0-60B25E55B4EA}"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DAB1DFFC-23B7-48BA-9839-98297CBFAE2B}">
      <dgm:prSet/>
      <dgm:spPr/>
      <dgm:t>
        <a:bodyPr/>
        <a:lstStyle/>
        <a:p>
          <a:r>
            <a:rPr lang="en-US" b="1"/>
            <a:t>Tool Used</a:t>
          </a:r>
          <a:r>
            <a:rPr lang="en-US"/>
            <a:t>: ScrapeHero API for real-time data.</a:t>
          </a:r>
        </a:p>
      </dgm:t>
    </dgm:pt>
    <dgm:pt modelId="{BB0F2B40-0653-4BA7-B0A8-715ABA94E46A}" type="parTrans" cxnId="{60C406B8-532E-416B-9963-B1D3DDA4E009}">
      <dgm:prSet/>
      <dgm:spPr/>
      <dgm:t>
        <a:bodyPr/>
        <a:lstStyle/>
        <a:p>
          <a:endParaRPr lang="en-US"/>
        </a:p>
      </dgm:t>
    </dgm:pt>
    <dgm:pt modelId="{1AF315E8-3E43-4106-A50E-EF6CF891E32C}" type="sibTrans" cxnId="{60C406B8-532E-416B-9963-B1D3DDA4E009}">
      <dgm:prSet/>
      <dgm:spPr/>
      <dgm:t>
        <a:bodyPr/>
        <a:lstStyle/>
        <a:p>
          <a:endParaRPr lang="en-US"/>
        </a:p>
      </dgm:t>
    </dgm:pt>
    <dgm:pt modelId="{931B4896-0A75-48B7-8773-EA267BD9BA40}">
      <dgm:prSet/>
      <dgm:spPr/>
      <dgm:t>
        <a:bodyPr/>
        <a:lstStyle/>
        <a:p>
          <a:r>
            <a:rPr lang="en-US" b="1"/>
            <a:t>Data Collected</a:t>
          </a:r>
          <a:r>
            <a:rPr lang="en-US"/>
            <a:t>: 36 categories, product ASIN, title, ratings, price, reviews, etc.</a:t>
          </a:r>
        </a:p>
      </dgm:t>
    </dgm:pt>
    <dgm:pt modelId="{0F123592-1B06-47AF-B561-FB3DDA5DFF62}" type="parTrans" cxnId="{15775626-F6C5-4978-AC35-2272EFC125B0}">
      <dgm:prSet/>
      <dgm:spPr/>
      <dgm:t>
        <a:bodyPr/>
        <a:lstStyle/>
        <a:p>
          <a:endParaRPr lang="en-US"/>
        </a:p>
      </dgm:t>
    </dgm:pt>
    <dgm:pt modelId="{B5964860-93DE-471C-B30C-567806D23DEA}" type="sibTrans" cxnId="{15775626-F6C5-4978-AC35-2272EFC125B0}">
      <dgm:prSet/>
      <dgm:spPr/>
      <dgm:t>
        <a:bodyPr/>
        <a:lstStyle/>
        <a:p>
          <a:endParaRPr lang="en-US"/>
        </a:p>
      </dgm:t>
    </dgm:pt>
    <dgm:pt modelId="{71FC64B2-8B5B-4B1C-8312-BBBC162BA170}">
      <dgm:prSet/>
      <dgm:spPr/>
      <dgm:t>
        <a:bodyPr/>
        <a:lstStyle/>
        <a:p>
          <a:r>
            <a:rPr lang="en-US" b="1"/>
            <a:t>Automation</a:t>
          </a:r>
          <a:r>
            <a:rPr lang="en-US"/>
            <a:t>: Python functions for efficient data extraction and transformation.</a:t>
          </a:r>
        </a:p>
      </dgm:t>
    </dgm:pt>
    <dgm:pt modelId="{B0A8DBE1-C47C-4BF0-9DDB-522C42EB300C}" type="parTrans" cxnId="{B57903E6-FEB7-4C0F-9387-108B85274958}">
      <dgm:prSet/>
      <dgm:spPr/>
      <dgm:t>
        <a:bodyPr/>
        <a:lstStyle/>
        <a:p>
          <a:endParaRPr lang="en-US"/>
        </a:p>
      </dgm:t>
    </dgm:pt>
    <dgm:pt modelId="{90B7A77E-59D3-4375-AF73-123F42CB0381}" type="sibTrans" cxnId="{B57903E6-FEB7-4C0F-9387-108B85274958}">
      <dgm:prSet/>
      <dgm:spPr/>
      <dgm:t>
        <a:bodyPr/>
        <a:lstStyle/>
        <a:p>
          <a:endParaRPr lang="en-US"/>
        </a:p>
      </dgm:t>
    </dgm:pt>
    <dgm:pt modelId="{ED45C074-192C-48BA-B882-FF0B3C097463}" type="pres">
      <dgm:prSet presAssocID="{DB23B20B-A667-4A3F-B2F0-60B25E55B4EA}" presName="hierChild1" presStyleCnt="0">
        <dgm:presLayoutVars>
          <dgm:chPref val="1"/>
          <dgm:dir/>
          <dgm:animOne val="branch"/>
          <dgm:animLvl val="lvl"/>
          <dgm:resizeHandles/>
        </dgm:presLayoutVars>
      </dgm:prSet>
      <dgm:spPr/>
    </dgm:pt>
    <dgm:pt modelId="{A0F21D7C-1A9C-44D1-92A2-B279519B1CFA}" type="pres">
      <dgm:prSet presAssocID="{DAB1DFFC-23B7-48BA-9839-98297CBFAE2B}" presName="hierRoot1" presStyleCnt="0"/>
      <dgm:spPr/>
    </dgm:pt>
    <dgm:pt modelId="{A8E65279-CF33-4942-BE94-0BEB9B031550}" type="pres">
      <dgm:prSet presAssocID="{DAB1DFFC-23B7-48BA-9839-98297CBFAE2B}" presName="composite" presStyleCnt="0"/>
      <dgm:spPr/>
    </dgm:pt>
    <dgm:pt modelId="{4D245519-1675-44FE-8A85-C9E61E6E15DF}" type="pres">
      <dgm:prSet presAssocID="{DAB1DFFC-23B7-48BA-9839-98297CBFAE2B}" presName="background" presStyleLbl="node0" presStyleIdx="0" presStyleCnt="3"/>
      <dgm:spPr/>
    </dgm:pt>
    <dgm:pt modelId="{EABF8174-3606-4E1A-92C8-CC64870F16E3}" type="pres">
      <dgm:prSet presAssocID="{DAB1DFFC-23B7-48BA-9839-98297CBFAE2B}" presName="text" presStyleLbl="fgAcc0" presStyleIdx="0" presStyleCnt="3">
        <dgm:presLayoutVars>
          <dgm:chPref val="3"/>
        </dgm:presLayoutVars>
      </dgm:prSet>
      <dgm:spPr/>
    </dgm:pt>
    <dgm:pt modelId="{7652E765-E2F0-4229-AD1D-7F46EA5B20AF}" type="pres">
      <dgm:prSet presAssocID="{DAB1DFFC-23B7-48BA-9839-98297CBFAE2B}" presName="hierChild2" presStyleCnt="0"/>
      <dgm:spPr/>
    </dgm:pt>
    <dgm:pt modelId="{45E499D7-9E27-4A5D-BBAB-482E9367E2CD}" type="pres">
      <dgm:prSet presAssocID="{931B4896-0A75-48B7-8773-EA267BD9BA40}" presName="hierRoot1" presStyleCnt="0"/>
      <dgm:spPr/>
    </dgm:pt>
    <dgm:pt modelId="{A66EAE69-C9CC-42FD-AC33-2F896B38A347}" type="pres">
      <dgm:prSet presAssocID="{931B4896-0A75-48B7-8773-EA267BD9BA40}" presName="composite" presStyleCnt="0"/>
      <dgm:spPr/>
    </dgm:pt>
    <dgm:pt modelId="{E8D04AF1-8C60-4B7E-B726-DB60CB454F2C}" type="pres">
      <dgm:prSet presAssocID="{931B4896-0A75-48B7-8773-EA267BD9BA40}" presName="background" presStyleLbl="node0" presStyleIdx="1" presStyleCnt="3"/>
      <dgm:spPr/>
    </dgm:pt>
    <dgm:pt modelId="{EB69ACF7-3A6B-48E8-B3F5-C6110B760D78}" type="pres">
      <dgm:prSet presAssocID="{931B4896-0A75-48B7-8773-EA267BD9BA40}" presName="text" presStyleLbl="fgAcc0" presStyleIdx="1" presStyleCnt="3">
        <dgm:presLayoutVars>
          <dgm:chPref val="3"/>
        </dgm:presLayoutVars>
      </dgm:prSet>
      <dgm:spPr/>
    </dgm:pt>
    <dgm:pt modelId="{5F6A9EDB-76CC-44FE-B025-CA4F07FA14CA}" type="pres">
      <dgm:prSet presAssocID="{931B4896-0A75-48B7-8773-EA267BD9BA40}" presName="hierChild2" presStyleCnt="0"/>
      <dgm:spPr/>
    </dgm:pt>
    <dgm:pt modelId="{1ACE9E81-89DB-468B-B73F-FCC6424C94F9}" type="pres">
      <dgm:prSet presAssocID="{71FC64B2-8B5B-4B1C-8312-BBBC162BA170}" presName="hierRoot1" presStyleCnt="0"/>
      <dgm:spPr/>
    </dgm:pt>
    <dgm:pt modelId="{49E107D8-2A25-4ECD-8570-7750269B5E77}" type="pres">
      <dgm:prSet presAssocID="{71FC64B2-8B5B-4B1C-8312-BBBC162BA170}" presName="composite" presStyleCnt="0"/>
      <dgm:spPr/>
    </dgm:pt>
    <dgm:pt modelId="{07F4D793-CDE4-4D64-8337-D981DB29ABBB}" type="pres">
      <dgm:prSet presAssocID="{71FC64B2-8B5B-4B1C-8312-BBBC162BA170}" presName="background" presStyleLbl="node0" presStyleIdx="2" presStyleCnt="3"/>
      <dgm:spPr/>
    </dgm:pt>
    <dgm:pt modelId="{16917DFB-6758-4CA1-AF0A-395EDABDAF8E}" type="pres">
      <dgm:prSet presAssocID="{71FC64B2-8B5B-4B1C-8312-BBBC162BA170}" presName="text" presStyleLbl="fgAcc0" presStyleIdx="2" presStyleCnt="3">
        <dgm:presLayoutVars>
          <dgm:chPref val="3"/>
        </dgm:presLayoutVars>
      </dgm:prSet>
      <dgm:spPr/>
    </dgm:pt>
    <dgm:pt modelId="{6B2EE65F-4CD1-4894-B4C6-EAFF3A1C47A6}" type="pres">
      <dgm:prSet presAssocID="{71FC64B2-8B5B-4B1C-8312-BBBC162BA170}" presName="hierChild2" presStyleCnt="0"/>
      <dgm:spPr/>
    </dgm:pt>
  </dgm:ptLst>
  <dgm:cxnLst>
    <dgm:cxn modelId="{15775626-F6C5-4978-AC35-2272EFC125B0}" srcId="{DB23B20B-A667-4A3F-B2F0-60B25E55B4EA}" destId="{931B4896-0A75-48B7-8773-EA267BD9BA40}" srcOrd="1" destOrd="0" parTransId="{0F123592-1B06-47AF-B561-FB3DDA5DFF62}" sibTransId="{B5964860-93DE-471C-B30C-567806D23DEA}"/>
    <dgm:cxn modelId="{87B0F75C-E685-4ADE-AB68-E6DFB9C459AA}" type="presOf" srcId="{DAB1DFFC-23B7-48BA-9839-98297CBFAE2B}" destId="{EABF8174-3606-4E1A-92C8-CC64870F16E3}" srcOrd="0" destOrd="0" presId="urn:microsoft.com/office/officeart/2005/8/layout/hierarchy1"/>
    <dgm:cxn modelId="{42A89295-7CD2-4AE3-BF03-CF67ADC99C9B}" type="presOf" srcId="{931B4896-0A75-48B7-8773-EA267BD9BA40}" destId="{EB69ACF7-3A6B-48E8-B3F5-C6110B760D78}" srcOrd="0" destOrd="0" presId="urn:microsoft.com/office/officeart/2005/8/layout/hierarchy1"/>
    <dgm:cxn modelId="{97CEA697-BBE5-4763-8F85-02BF697CA3F1}" type="presOf" srcId="{DB23B20B-A667-4A3F-B2F0-60B25E55B4EA}" destId="{ED45C074-192C-48BA-B882-FF0B3C097463}" srcOrd="0" destOrd="0" presId="urn:microsoft.com/office/officeart/2005/8/layout/hierarchy1"/>
    <dgm:cxn modelId="{60C406B8-532E-416B-9963-B1D3DDA4E009}" srcId="{DB23B20B-A667-4A3F-B2F0-60B25E55B4EA}" destId="{DAB1DFFC-23B7-48BA-9839-98297CBFAE2B}" srcOrd="0" destOrd="0" parTransId="{BB0F2B40-0653-4BA7-B0A8-715ABA94E46A}" sibTransId="{1AF315E8-3E43-4106-A50E-EF6CF891E32C}"/>
    <dgm:cxn modelId="{B57903E6-FEB7-4C0F-9387-108B85274958}" srcId="{DB23B20B-A667-4A3F-B2F0-60B25E55B4EA}" destId="{71FC64B2-8B5B-4B1C-8312-BBBC162BA170}" srcOrd="2" destOrd="0" parTransId="{B0A8DBE1-C47C-4BF0-9DDB-522C42EB300C}" sibTransId="{90B7A77E-59D3-4375-AF73-123F42CB0381}"/>
    <dgm:cxn modelId="{8391E8FF-DDB7-47BF-90C2-B2D00E31CCB1}" type="presOf" srcId="{71FC64B2-8B5B-4B1C-8312-BBBC162BA170}" destId="{16917DFB-6758-4CA1-AF0A-395EDABDAF8E}" srcOrd="0" destOrd="0" presId="urn:microsoft.com/office/officeart/2005/8/layout/hierarchy1"/>
    <dgm:cxn modelId="{8E447545-B08C-41B6-BE8D-7FDA395399C9}" type="presParOf" srcId="{ED45C074-192C-48BA-B882-FF0B3C097463}" destId="{A0F21D7C-1A9C-44D1-92A2-B279519B1CFA}" srcOrd="0" destOrd="0" presId="urn:microsoft.com/office/officeart/2005/8/layout/hierarchy1"/>
    <dgm:cxn modelId="{52CDF774-1948-4C1F-BC4C-81C022E62072}" type="presParOf" srcId="{A0F21D7C-1A9C-44D1-92A2-B279519B1CFA}" destId="{A8E65279-CF33-4942-BE94-0BEB9B031550}" srcOrd="0" destOrd="0" presId="urn:microsoft.com/office/officeart/2005/8/layout/hierarchy1"/>
    <dgm:cxn modelId="{A29B1718-4A5A-408D-81C0-CE9DD290050B}" type="presParOf" srcId="{A8E65279-CF33-4942-BE94-0BEB9B031550}" destId="{4D245519-1675-44FE-8A85-C9E61E6E15DF}" srcOrd="0" destOrd="0" presId="urn:microsoft.com/office/officeart/2005/8/layout/hierarchy1"/>
    <dgm:cxn modelId="{F8683F30-0487-4E98-A364-77FD165C111D}" type="presParOf" srcId="{A8E65279-CF33-4942-BE94-0BEB9B031550}" destId="{EABF8174-3606-4E1A-92C8-CC64870F16E3}" srcOrd="1" destOrd="0" presId="urn:microsoft.com/office/officeart/2005/8/layout/hierarchy1"/>
    <dgm:cxn modelId="{EDF99A8C-D69C-4D20-A33F-B19DCC99C834}" type="presParOf" srcId="{A0F21D7C-1A9C-44D1-92A2-B279519B1CFA}" destId="{7652E765-E2F0-4229-AD1D-7F46EA5B20AF}" srcOrd="1" destOrd="0" presId="urn:microsoft.com/office/officeart/2005/8/layout/hierarchy1"/>
    <dgm:cxn modelId="{B8B36A30-DBC4-4032-BB9A-8C9E6442C97A}" type="presParOf" srcId="{ED45C074-192C-48BA-B882-FF0B3C097463}" destId="{45E499D7-9E27-4A5D-BBAB-482E9367E2CD}" srcOrd="1" destOrd="0" presId="urn:microsoft.com/office/officeart/2005/8/layout/hierarchy1"/>
    <dgm:cxn modelId="{0E553AFB-2022-42F3-B9F4-2836B0036761}" type="presParOf" srcId="{45E499D7-9E27-4A5D-BBAB-482E9367E2CD}" destId="{A66EAE69-C9CC-42FD-AC33-2F896B38A347}" srcOrd="0" destOrd="0" presId="urn:microsoft.com/office/officeart/2005/8/layout/hierarchy1"/>
    <dgm:cxn modelId="{AC80C0B4-CE3D-461B-9B19-A36A2683A3CB}" type="presParOf" srcId="{A66EAE69-C9CC-42FD-AC33-2F896B38A347}" destId="{E8D04AF1-8C60-4B7E-B726-DB60CB454F2C}" srcOrd="0" destOrd="0" presId="urn:microsoft.com/office/officeart/2005/8/layout/hierarchy1"/>
    <dgm:cxn modelId="{2DA95045-9FF2-44DA-866D-598FAA0E538A}" type="presParOf" srcId="{A66EAE69-C9CC-42FD-AC33-2F896B38A347}" destId="{EB69ACF7-3A6B-48E8-B3F5-C6110B760D78}" srcOrd="1" destOrd="0" presId="urn:microsoft.com/office/officeart/2005/8/layout/hierarchy1"/>
    <dgm:cxn modelId="{4E29D7B0-8415-485C-B01A-764C05064FC1}" type="presParOf" srcId="{45E499D7-9E27-4A5D-BBAB-482E9367E2CD}" destId="{5F6A9EDB-76CC-44FE-B025-CA4F07FA14CA}" srcOrd="1" destOrd="0" presId="urn:microsoft.com/office/officeart/2005/8/layout/hierarchy1"/>
    <dgm:cxn modelId="{1B7A976C-9B48-4C07-9ACA-DB3EBA6ED81C}" type="presParOf" srcId="{ED45C074-192C-48BA-B882-FF0B3C097463}" destId="{1ACE9E81-89DB-468B-B73F-FCC6424C94F9}" srcOrd="2" destOrd="0" presId="urn:microsoft.com/office/officeart/2005/8/layout/hierarchy1"/>
    <dgm:cxn modelId="{F34426CA-B263-4B5C-A044-48C240AE567C}" type="presParOf" srcId="{1ACE9E81-89DB-468B-B73F-FCC6424C94F9}" destId="{49E107D8-2A25-4ECD-8570-7750269B5E77}" srcOrd="0" destOrd="0" presId="urn:microsoft.com/office/officeart/2005/8/layout/hierarchy1"/>
    <dgm:cxn modelId="{2F25BDE7-8E50-4D4A-B794-6C2BE0D33C08}" type="presParOf" srcId="{49E107D8-2A25-4ECD-8570-7750269B5E77}" destId="{07F4D793-CDE4-4D64-8337-D981DB29ABBB}" srcOrd="0" destOrd="0" presId="urn:microsoft.com/office/officeart/2005/8/layout/hierarchy1"/>
    <dgm:cxn modelId="{2C12AAE2-B14F-4320-86EA-176D8D3F1E78}" type="presParOf" srcId="{49E107D8-2A25-4ECD-8570-7750269B5E77}" destId="{16917DFB-6758-4CA1-AF0A-395EDABDAF8E}" srcOrd="1" destOrd="0" presId="urn:microsoft.com/office/officeart/2005/8/layout/hierarchy1"/>
    <dgm:cxn modelId="{A0BA87E5-801E-4333-82B8-4658B03B8AC1}" type="presParOf" srcId="{1ACE9E81-89DB-468B-B73F-FCC6424C94F9}" destId="{6B2EE65F-4CD1-4894-B4C6-EAFF3A1C47A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38BFE7-BF71-4570-A4DB-75A33BFEBDC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56F4901-84A3-466B-85B1-E8BF4F44B2C0}">
      <dgm:prSet/>
      <dgm:spPr/>
      <dgm:t>
        <a:bodyPr/>
        <a:lstStyle/>
        <a:p>
          <a:pPr>
            <a:lnSpc>
              <a:spcPct val="100000"/>
            </a:lnSpc>
          </a:pPr>
          <a:r>
            <a:rPr lang="en-US" b="1"/>
            <a:t>Handling Missing Values</a:t>
          </a:r>
          <a:r>
            <a:rPr lang="en-US"/>
            <a:t>: Addressed manually or using Python functions.</a:t>
          </a:r>
        </a:p>
      </dgm:t>
    </dgm:pt>
    <dgm:pt modelId="{82C779D2-63E1-402F-A470-FC255CF8099D}" type="parTrans" cxnId="{98FDA6D5-BC62-4CC6-9BCB-3CB079670F13}">
      <dgm:prSet/>
      <dgm:spPr/>
      <dgm:t>
        <a:bodyPr/>
        <a:lstStyle/>
        <a:p>
          <a:endParaRPr lang="en-US"/>
        </a:p>
      </dgm:t>
    </dgm:pt>
    <dgm:pt modelId="{56BA90F7-40FE-4DB9-88BB-058D1990AF37}" type="sibTrans" cxnId="{98FDA6D5-BC62-4CC6-9BCB-3CB079670F13}">
      <dgm:prSet/>
      <dgm:spPr/>
      <dgm:t>
        <a:bodyPr/>
        <a:lstStyle/>
        <a:p>
          <a:endParaRPr lang="en-US"/>
        </a:p>
      </dgm:t>
    </dgm:pt>
    <dgm:pt modelId="{77D16910-745A-4A15-AB90-CB9D664A2CB1}">
      <dgm:prSet/>
      <dgm:spPr/>
      <dgm:t>
        <a:bodyPr/>
        <a:lstStyle/>
        <a:p>
          <a:pPr>
            <a:lnSpc>
              <a:spcPct val="100000"/>
            </a:lnSpc>
          </a:pPr>
          <a:r>
            <a:rPr lang="en-US" b="1"/>
            <a:t>Normalization</a:t>
          </a:r>
          <a:r>
            <a:rPr lang="en-US"/>
            <a:t>: Z-score and Min-Max for continuous variables.</a:t>
          </a:r>
        </a:p>
      </dgm:t>
    </dgm:pt>
    <dgm:pt modelId="{F57A5341-F578-40BA-BC65-135CA1E0676F}" type="parTrans" cxnId="{5F2EE7B1-D7B4-4941-B166-195CB66CC740}">
      <dgm:prSet/>
      <dgm:spPr/>
      <dgm:t>
        <a:bodyPr/>
        <a:lstStyle/>
        <a:p>
          <a:endParaRPr lang="en-US"/>
        </a:p>
      </dgm:t>
    </dgm:pt>
    <dgm:pt modelId="{449FF6F8-302A-48BF-8DA2-9AC7AA5CE26F}" type="sibTrans" cxnId="{5F2EE7B1-D7B4-4941-B166-195CB66CC740}">
      <dgm:prSet/>
      <dgm:spPr/>
      <dgm:t>
        <a:bodyPr/>
        <a:lstStyle/>
        <a:p>
          <a:endParaRPr lang="en-US"/>
        </a:p>
      </dgm:t>
    </dgm:pt>
    <dgm:pt modelId="{8A98B510-B46B-48BF-BE83-790F48839B5B}">
      <dgm:prSet/>
      <dgm:spPr/>
      <dgm:t>
        <a:bodyPr/>
        <a:lstStyle/>
        <a:p>
          <a:pPr>
            <a:lnSpc>
              <a:spcPct val="100000"/>
            </a:lnSpc>
          </a:pPr>
          <a:r>
            <a:rPr lang="en-US" b="1"/>
            <a:t>New Metrics</a:t>
          </a:r>
          <a:r>
            <a:rPr lang="en-US"/>
            <a:t>: Estimated revenue and price-to-quality ratio.</a:t>
          </a:r>
        </a:p>
      </dgm:t>
    </dgm:pt>
    <dgm:pt modelId="{BC9E7B9D-2C9E-4934-8657-24298F08A05F}" type="parTrans" cxnId="{0163CFA6-8725-4563-96C4-F2A0827E8717}">
      <dgm:prSet/>
      <dgm:spPr/>
      <dgm:t>
        <a:bodyPr/>
        <a:lstStyle/>
        <a:p>
          <a:endParaRPr lang="en-US"/>
        </a:p>
      </dgm:t>
    </dgm:pt>
    <dgm:pt modelId="{4C450ACB-B494-46E6-97FB-E07AA5314192}" type="sibTrans" cxnId="{0163CFA6-8725-4563-96C4-F2A0827E8717}">
      <dgm:prSet/>
      <dgm:spPr/>
      <dgm:t>
        <a:bodyPr/>
        <a:lstStyle/>
        <a:p>
          <a:endParaRPr lang="en-US"/>
        </a:p>
      </dgm:t>
    </dgm:pt>
    <dgm:pt modelId="{98EF2507-B5EA-4721-9417-93E870D0320F}" type="pres">
      <dgm:prSet presAssocID="{EB38BFE7-BF71-4570-A4DB-75A33BFEBDCF}" presName="root" presStyleCnt="0">
        <dgm:presLayoutVars>
          <dgm:dir/>
          <dgm:resizeHandles val="exact"/>
        </dgm:presLayoutVars>
      </dgm:prSet>
      <dgm:spPr/>
    </dgm:pt>
    <dgm:pt modelId="{B0705C2D-9027-435B-85F9-055C3DD423BE}" type="pres">
      <dgm:prSet presAssocID="{956F4901-84A3-466B-85B1-E8BF4F44B2C0}" presName="compNode" presStyleCnt="0"/>
      <dgm:spPr/>
    </dgm:pt>
    <dgm:pt modelId="{13FD87CE-FFAA-4E21-9CF4-31805BA5B0B0}" type="pres">
      <dgm:prSet presAssocID="{956F4901-84A3-466B-85B1-E8BF4F44B2C0}" presName="bgRect" presStyleLbl="bgShp" presStyleIdx="0" presStyleCnt="3"/>
      <dgm:spPr/>
    </dgm:pt>
    <dgm:pt modelId="{15456EE4-2DFC-469A-B839-F0ED5C6B61B6}" type="pres">
      <dgm:prSet presAssocID="{956F4901-84A3-466B-85B1-E8BF4F44B2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E0B28B9C-F1CA-478F-9FC2-21C081B0CE5E}" type="pres">
      <dgm:prSet presAssocID="{956F4901-84A3-466B-85B1-E8BF4F44B2C0}" presName="spaceRect" presStyleCnt="0"/>
      <dgm:spPr/>
    </dgm:pt>
    <dgm:pt modelId="{99F37506-4D15-45CA-BC66-82E773E4BE8C}" type="pres">
      <dgm:prSet presAssocID="{956F4901-84A3-466B-85B1-E8BF4F44B2C0}" presName="parTx" presStyleLbl="revTx" presStyleIdx="0" presStyleCnt="3">
        <dgm:presLayoutVars>
          <dgm:chMax val="0"/>
          <dgm:chPref val="0"/>
        </dgm:presLayoutVars>
      </dgm:prSet>
      <dgm:spPr/>
    </dgm:pt>
    <dgm:pt modelId="{29107E26-4B0F-4E7B-B3E4-020A234F5FAB}" type="pres">
      <dgm:prSet presAssocID="{56BA90F7-40FE-4DB9-88BB-058D1990AF37}" presName="sibTrans" presStyleCnt="0"/>
      <dgm:spPr/>
    </dgm:pt>
    <dgm:pt modelId="{4F0C32EF-71AB-44F1-879E-996E648D1995}" type="pres">
      <dgm:prSet presAssocID="{77D16910-745A-4A15-AB90-CB9D664A2CB1}" presName="compNode" presStyleCnt="0"/>
      <dgm:spPr/>
    </dgm:pt>
    <dgm:pt modelId="{7308FD5C-248E-4817-ACAB-8B7020D1B76D}" type="pres">
      <dgm:prSet presAssocID="{77D16910-745A-4A15-AB90-CB9D664A2CB1}" presName="bgRect" presStyleLbl="bgShp" presStyleIdx="1" presStyleCnt="3"/>
      <dgm:spPr/>
    </dgm:pt>
    <dgm:pt modelId="{6E26864F-C944-4576-9EBE-6BEF37BBD739}" type="pres">
      <dgm:prSet presAssocID="{77D16910-745A-4A15-AB90-CB9D664A2CB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60729687-FD7C-43CD-A0B1-48933249332A}" type="pres">
      <dgm:prSet presAssocID="{77D16910-745A-4A15-AB90-CB9D664A2CB1}" presName="spaceRect" presStyleCnt="0"/>
      <dgm:spPr/>
    </dgm:pt>
    <dgm:pt modelId="{967E136E-66C8-4BD9-824C-B56310EA6D49}" type="pres">
      <dgm:prSet presAssocID="{77D16910-745A-4A15-AB90-CB9D664A2CB1}" presName="parTx" presStyleLbl="revTx" presStyleIdx="1" presStyleCnt="3">
        <dgm:presLayoutVars>
          <dgm:chMax val="0"/>
          <dgm:chPref val="0"/>
        </dgm:presLayoutVars>
      </dgm:prSet>
      <dgm:spPr/>
    </dgm:pt>
    <dgm:pt modelId="{134DCCF7-F5FC-4D98-AAC9-3D4626D28DA2}" type="pres">
      <dgm:prSet presAssocID="{449FF6F8-302A-48BF-8DA2-9AC7AA5CE26F}" presName="sibTrans" presStyleCnt="0"/>
      <dgm:spPr/>
    </dgm:pt>
    <dgm:pt modelId="{BEC935AB-8C1A-4F11-996E-F5DB99413D82}" type="pres">
      <dgm:prSet presAssocID="{8A98B510-B46B-48BF-BE83-790F48839B5B}" presName="compNode" presStyleCnt="0"/>
      <dgm:spPr/>
    </dgm:pt>
    <dgm:pt modelId="{E43C786A-DEBD-419E-914F-052D1EC771A1}" type="pres">
      <dgm:prSet presAssocID="{8A98B510-B46B-48BF-BE83-790F48839B5B}" presName="bgRect" presStyleLbl="bgShp" presStyleIdx="2" presStyleCnt="3"/>
      <dgm:spPr/>
    </dgm:pt>
    <dgm:pt modelId="{55262320-9E5E-47D0-829A-BB3B50C66BEE}" type="pres">
      <dgm:prSet presAssocID="{8A98B510-B46B-48BF-BE83-790F48839B5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5D002B42-5A94-4CDA-8C56-898E5B5FB29A}" type="pres">
      <dgm:prSet presAssocID="{8A98B510-B46B-48BF-BE83-790F48839B5B}" presName="spaceRect" presStyleCnt="0"/>
      <dgm:spPr/>
    </dgm:pt>
    <dgm:pt modelId="{708C0799-EDB3-4710-987D-13AF2E7A77D0}" type="pres">
      <dgm:prSet presAssocID="{8A98B510-B46B-48BF-BE83-790F48839B5B}" presName="parTx" presStyleLbl="revTx" presStyleIdx="2" presStyleCnt="3">
        <dgm:presLayoutVars>
          <dgm:chMax val="0"/>
          <dgm:chPref val="0"/>
        </dgm:presLayoutVars>
      </dgm:prSet>
      <dgm:spPr/>
    </dgm:pt>
  </dgm:ptLst>
  <dgm:cxnLst>
    <dgm:cxn modelId="{8FBA593E-2C41-48A9-944E-7F1274CB5041}" type="presOf" srcId="{956F4901-84A3-466B-85B1-E8BF4F44B2C0}" destId="{99F37506-4D15-45CA-BC66-82E773E4BE8C}" srcOrd="0" destOrd="0" presId="urn:microsoft.com/office/officeart/2018/2/layout/IconVerticalSolidList"/>
    <dgm:cxn modelId="{2B4DCE99-FDA7-4C25-BB5F-30242747FA17}" type="presOf" srcId="{8A98B510-B46B-48BF-BE83-790F48839B5B}" destId="{708C0799-EDB3-4710-987D-13AF2E7A77D0}" srcOrd="0" destOrd="0" presId="urn:microsoft.com/office/officeart/2018/2/layout/IconVerticalSolidList"/>
    <dgm:cxn modelId="{3E071C9B-DC33-4940-871B-DC789991BCA3}" type="presOf" srcId="{EB38BFE7-BF71-4570-A4DB-75A33BFEBDCF}" destId="{98EF2507-B5EA-4721-9417-93E870D0320F}" srcOrd="0" destOrd="0" presId="urn:microsoft.com/office/officeart/2018/2/layout/IconVerticalSolidList"/>
    <dgm:cxn modelId="{0163CFA6-8725-4563-96C4-F2A0827E8717}" srcId="{EB38BFE7-BF71-4570-A4DB-75A33BFEBDCF}" destId="{8A98B510-B46B-48BF-BE83-790F48839B5B}" srcOrd="2" destOrd="0" parTransId="{BC9E7B9D-2C9E-4934-8657-24298F08A05F}" sibTransId="{4C450ACB-B494-46E6-97FB-E07AA5314192}"/>
    <dgm:cxn modelId="{5F2EE7B1-D7B4-4941-B166-195CB66CC740}" srcId="{EB38BFE7-BF71-4570-A4DB-75A33BFEBDCF}" destId="{77D16910-745A-4A15-AB90-CB9D664A2CB1}" srcOrd="1" destOrd="0" parTransId="{F57A5341-F578-40BA-BC65-135CA1E0676F}" sibTransId="{449FF6F8-302A-48BF-8DA2-9AC7AA5CE26F}"/>
    <dgm:cxn modelId="{98FDA6D5-BC62-4CC6-9BCB-3CB079670F13}" srcId="{EB38BFE7-BF71-4570-A4DB-75A33BFEBDCF}" destId="{956F4901-84A3-466B-85B1-E8BF4F44B2C0}" srcOrd="0" destOrd="0" parTransId="{82C779D2-63E1-402F-A470-FC255CF8099D}" sibTransId="{56BA90F7-40FE-4DB9-88BB-058D1990AF37}"/>
    <dgm:cxn modelId="{F1C164FA-BF85-4E85-B41E-AE689A0A5806}" type="presOf" srcId="{77D16910-745A-4A15-AB90-CB9D664A2CB1}" destId="{967E136E-66C8-4BD9-824C-B56310EA6D49}" srcOrd="0" destOrd="0" presId="urn:microsoft.com/office/officeart/2018/2/layout/IconVerticalSolidList"/>
    <dgm:cxn modelId="{32A2EEA1-A801-476D-AB76-31E96D538C90}" type="presParOf" srcId="{98EF2507-B5EA-4721-9417-93E870D0320F}" destId="{B0705C2D-9027-435B-85F9-055C3DD423BE}" srcOrd="0" destOrd="0" presId="urn:microsoft.com/office/officeart/2018/2/layout/IconVerticalSolidList"/>
    <dgm:cxn modelId="{32DC4A74-071F-4C02-B1D7-96DBF1F8D2FC}" type="presParOf" srcId="{B0705C2D-9027-435B-85F9-055C3DD423BE}" destId="{13FD87CE-FFAA-4E21-9CF4-31805BA5B0B0}" srcOrd="0" destOrd="0" presId="urn:microsoft.com/office/officeart/2018/2/layout/IconVerticalSolidList"/>
    <dgm:cxn modelId="{33265B4B-A878-4C0C-9A58-E2C95ADAAB9D}" type="presParOf" srcId="{B0705C2D-9027-435B-85F9-055C3DD423BE}" destId="{15456EE4-2DFC-469A-B839-F0ED5C6B61B6}" srcOrd="1" destOrd="0" presId="urn:microsoft.com/office/officeart/2018/2/layout/IconVerticalSolidList"/>
    <dgm:cxn modelId="{D4FDDE0F-CA54-464A-A0CA-F2C63B8CB2B8}" type="presParOf" srcId="{B0705C2D-9027-435B-85F9-055C3DD423BE}" destId="{E0B28B9C-F1CA-478F-9FC2-21C081B0CE5E}" srcOrd="2" destOrd="0" presId="urn:microsoft.com/office/officeart/2018/2/layout/IconVerticalSolidList"/>
    <dgm:cxn modelId="{FF17B4A4-B6A1-4B06-B2F7-1C75908940DE}" type="presParOf" srcId="{B0705C2D-9027-435B-85F9-055C3DD423BE}" destId="{99F37506-4D15-45CA-BC66-82E773E4BE8C}" srcOrd="3" destOrd="0" presId="urn:microsoft.com/office/officeart/2018/2/layout/IconVerticalSolidList"/>
    <dgm:cxn modelId="{FACB0F93-8D11-4035-AB05-899F250A3B65}" type="presParOf" srcId="{98EF2507-B5EA-4721-9417-93E870D0320F}" destId="{29107E26-4B0F-4E7B-B3E4-020A234F5FAB}" srcOrd="1" destOrd="0" presId="urn:microsoft.com/office/officeart/2018/2/layout/IconVerticalSolidList"/>
    <dgm:cxn modelId="{5310AE2C-62C9-48A8-8F9B-DB864FD2FEB9}" type="presParOf" srcId="{98EF2507-B5EA-4721-9417-93E870D0320F}" destId="{4F0C32EF-71AB-44F1-879E-996E648D1995}" srcOrd="2" destOrd="0" presId="urn:microsoft.com/office/officeart/2018/2/layout/IconVerticalSolidList"/>
    <dgm:cxn modelId="{3A0BAE37-4B17-4970-9F90-26B3CF42602F}" type="presParOf" srcId="{4F0C32EF-71AB-44F1-879E-996E648D1995}" destId="{7308FD5C-248E-4817-ACAB-8B7020D1B76D}" srcOrd="0" destOrd="0" presId="urn:microsoft.com/office/officeart/2018/2/layout/IconVerticalSolidList"/>
    <dgm:cxn modelId="{168E958A-1A4F-483C-BDA1-FEA37EB3265C}" type="presParOf" srcId="{4F0C32EF-71AB-44F1-879E-996E648D1995}" destId="{6E26864F-C944-4576-9EBE-6BEF37BBD739}" srcOrd="1" destOrd="0" presId="urn:microsoft.com/office/officeart/2018/2/layout/IconVerticalSolidList"/>
    <dgm:cxn modelId="{3502963D-A84D-48F7-AFEE-3C58FF333883}" type="presParOf" srcId="{4F0C32EF-71AB-44F1-879E-996E648D1995}" destId="{60729687-FD7C-43CD-A0B1-48933249332A}" srcOrd="2" destOrd="0" presId="urn:microsoft.com/office/officeart/2018/2/layout/IconVerticalSolidList"/>
    <dgm:cxn modelId="{EC7F34D7-F5A4-4D29-A4BD-E62A96B4E4C9}" type="presParOf" srcId="{4F0C32EF-71AB-44F1-879E-996E648D1995}" destId="{967E136E-66C8-4BD9-824C-B56310EA6D49}" srcOrd="3" destOrd="0" presId="urn:microsoft.com/office/officeart/2018/2/layout/IconVerticalSolidList"/>
    <dgm:cxn modelId="{01D5E5B6-4970-4AFB-A2DA-29399ADED368}" type="presParOf" srcId="{98EF2507-B5EA-4721-9417-93E870D0320F}" destId="{134DCCF7-F5FC-4D98-AAC9-3D4626D28DA2}" srcOrd="3" destOrd="0" presId="urn:microsoft.com/office/officeart/2018/2/layout/IconVerticalSolidList"/>
    <dgm:cxn modelId="{330C48E3-5F3E-4F02-8964-79AC41E954ED}" type="presParOf" srcId="{98EF2507-B5EA-4721-9417-93E870D0320F}" destId="{BEC935AB-8C1A-4F11-996E-F5DB99413D82}" srcOrd="4" destOrd="0" presId="urn:microsoft.com/office/officeart/2018/2/layout/IconVerticalSolidList"/>
    <dgm:cxn modelId="{97F5E5A1-311A-4525-9645-7E9254624A52}" type="presParOf" srcId="{BEC935AB-8C1A-4F11-996E-F5DB99413D82}" destId="{E43C786A-DEBD-419E-914F-052D1EC771A1}" srcOrd="0" destOrd="0" presId="urn:microsoft.com/office/officeart/2018/2/layout/IconVerticalSolidList"/>
    <dgm:cxn modelId="{B5881843-2CCA-47A3-960F-34221FA631B1}" type="presParOf" srcId="{BEC935AB-8C1A-4F11-996E-F5DB99413D82}" destId="{55262320-9E5E-47D0-829A-BB3B50C66BEE}" srcOrd="1" destOrd="0" presId="urn:microsoft.com/office/officeart/2018/2/layout/IconVerticalSolidList"/>
    <dgm:cxn modelId="{40B43B07-F500-4077-8007-50354BECC382}" type="presParOf" srcId="{BEC935AB-8C1A-4F11-996E-F5DB99413D82}" destId="{5D002B42-5A94-4CDA-8C56-898E5B5FB29A}" srcOrd="2" destOrd="0" presId="urn:microsoft.com/office/officeart/2018/2/layout/IconVerticalSolidList"/>
    <dgm:cxn modelId="{224E39FC-C188-4476-8AE0-7FB934D71CD6}" type="presParOf" srcId="{BEC935AB-8C1A-4F11-996E-F5DB99413D82}" destId="{708C0799-EDB3-4710-987D-13AF2E7A77D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62E400-291E-4F5C-BA3B-29915DA1B885}"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ADDBFF44-2329-42C4-A7B1-B7D9FF8BDAA9}">
      <dgm:prSet/>
      <dgm:spPr/>
      <dgm:t>
        <a:bodyPr/>
        <a:lstStyle/>
        <a:p>
          <a:r>
            <a:rPr lang="en-US" b="1"/>
            <a:t>Correlation Analysis</a:t>
          </a:r>
          <a:r>
            <a:rPr lang="en-US"/>
            <a:t>: Identified relationships between key variables.</a:t>
          </a:r>
        </a:p>
      </dgm:t>
    </dgm:pt>
    <dgm:pt modelId="{DC873062-1205-4AFB-A8EF-B69447E8908E}" type="parTrans" cxnId="{AE3B3440-3A8B-4A48-8675-E57DC487552F}">
      <dgm:prSet/>
      <dgm:spPr/>
      <dgm:t>
        <a:bodyPr/>
        <a:lstStyle/>
        <a:p>
          <a:endParaRPr lang="en-US"/>
        </a:p>
      </dgm:t>
    </dgm:pt>
    <dgm:pt modelId="{8ED48FE6-DFEC-4030-87D7-A9FF195A3DEB}" type="sibTrans" cxnId="{AE3B3440-3A8B-4A48-8675-E57DC487552F}">
      <dgm:prSet/>
      <dgm:spPr/>
      <dgm:t>
        <a:bodyPr/>
        <a:lstStyle/>
        <a:p>
          <a:endParaRPr lang="en-US"/>
        </a:p>
      </dgm:t>
    </dgm:pt>
    <dgm:pt modelId="{1BB8FB5F-0310-4E43-A747-78A0DCB414BB}">
      <dgm:prSet/>
      <dgm:spPr/>
      <dgm:t>
        <a:bodyPr/>
        <a:lstStyle/>
        <a:p>
          <a:r>
            <a:rPr lang="en-US" b="1"/>
            <a:t>Descriptive Analytics</a:t>
          </a:r>
          <a:r>
            <a:rPr lang="en-US"/>
            <a:t>: Visualized category-level and product-level insights.</a:t>
          </a:r>
        </a:p>
      </dgm:t>
    </dgm:pt>
    <dgm:pt modelId="{D83C5B6D-7083-42B6-B512-FF994B468D6A}" type="parTrans" cxnId="{FF9C80AF-5CDE-4CD7-924C-0B11C5112905}">
      <dgm:prSet/>
      <dgm:spPr/>
      <dgm:t>
        <a:bodyPr/>
        <a:lstStyle/>
        <a:p>
          <a:endParaRPr lang="en-US"/>
        </a:p>
      </dgm:t>
    </dgm:pt>
    <dgm:pt modelId="{07C6E830-7123-4DE2-99C7-875C7B694D1E}" type="sibTrans" cxnId="{FF9C80AF-5CDE-4CD7-924C-0B11C5112905}">
      <dgm:prSet/>
      <dgm:spPr/>
      <dgm:t>
        <a:bodyPr/>
        <a:lstStyle/>
        <a:p>
          <a:endParaRPr lang="en-US"/>
        </a:p>
      </dgm:t>
    </dgm:pt>
    <dgm:pt modelId="{C9C3CE47-99AB-486D-8314-CC44C5AFE14E}">
      <dgm:prSet/>
      <dgm:spPr/>
      <dgm:t>
        <a:bodyPr/>
        <a:lstStyle/>
        <a:p>
          <a:r>
            <a:rPr lang="en-US" b="1"/>
            <a:t>Textual Analysis</a:t>
          </a:r>
          <a:r>
            <a:rPr lang="en-US"/>
            <a:t>: Used NLTK to analyze product titles for popular keywords.</a:t>
          </a:r>
        </a:p>
      </dgm:t>
    </dgm:pt>
    <dgm:pt modelId="{D14E7555-F6A4-4169-9EB5-52A2167AA6B5}" type="parTrans" cxnId="{9C64CFAE-30BD-4E62-9349-4B8FDDFC6E49}">
      <dgm:prSet/>
      <dgm:spPr/>
      <dgm:t>
        <a:bodyPr/>
        <a:lstStyle/>
        <a:p>
          <a:endParaRPr lang="en-US"/>
        </a:p>
      </dgm:t>
    </dgm:pt>
    <dgm:pt modelId="{FA2F3454-F214-4695-A386-8CC9C6264297}" type="sibTrans" cxnId="{9C64CFAE-30BD-4E62-9349-4B8FDDFC6E49}">
      <dgm:prSet/>
      <dgm:spPr/>
      <dgm:t>
        <a:bodyPr/>
        <a:lstStyle/>
        <a:p>
          <a:endParaRPr lang="en-US"/>
        </a:p>
      </dgm:t>
    </dgm:pt>
    <dgm:pt modelId="{E9F33EBB-97EA-4A05-A94F-C47A845B224D}">
      <dgm:prSet/>
      <dgm:spPr/>
      <dgm:t>
        <a:bodyPr/>
        <a:lstStyle/>
        <a:p>
          <a:r>
            <a:rPr lang="en-US" b="1"/>
            <a:t>Visualization Tools</a:t>
          </a:r>
          <a:r>
            <a:rPr lang="en-US"/>
            <a:t>: D3.js, Recharts, React for interactive visualizations.</a:t>
          </a:r>
        </a:p>
      </dgm:t>
    </dgm:pt>
    <dgm:pt modelId="{EFB6BED9-F286-434B-AB20-F70B2E880F37}" type="parTrans" cxnId="{080EB2D1-FDB7-43A5-89AE-CEE0063CF946}">
      <dgm:prSet/>
      <dgm:spPr/>
      <dgm:t>
        <a:bodyPr/>
        <a:lstStyle/>
        <a:p>
          <a:endParaRPr lang="en-US"/>
        </a:p>
      </dgm:t>
    </dgm:pt>
    <dgm:pt modelId="{7DD08F2E-88ED-4233-B5FF-A9D0D90D30FD}" type="sibTrans" cxnId="{080EB2D1-FDB7-43A5-89AE-CEE0063CF946}">
      <dgm:prSet/>
      <dgm:spPr/>
      <dgm:t>
        <a:bodyPr/>
        <a:lstStyle/>
        <a:p>
          <a:endParaRPr lang="en-US"/>
        </a:p>
      </dgm:t>
    </dgm:pt>
    <dgm:pt modelId="{5690A05D-79C4-4BEC-A1CF-8D8C4F9C0C56}" type="pres">
      <dgm:prSet presAssocID="{6F62E400-291E-4F5C-BA3B-29915DA1B885}" presName="matrix" presStyleCnt="0">
        <dgm:presLayoutVars>
          <dgm:chMax val="1"/>
          <dgm:dir/>
          <dgm:resizeHandles val="exact"/>
        </dgm:presLayoutVars>
      </dgm:prSet>
      <dgm:spPr/>
    </dgm:pt>
    <dgm:pt modelId="{97446C4B-C47C-4E8E-BBCD-4E5B8F2B48E2}" type="pres">
      <dgm:prSet presAssocID="{6F62E400-291E-4F5C-BA3B-29915DA1B885}" presName="diamond" presStyleLbl="bgShp" presStyleIdx="0" presStyleCnt="1"/>
      <dgm:spPr/>
    </dgm:pt>
    <dgm:pt modelId="{258F9206-C536-4F46-9386-8276E53D4E87}" type="pres">
      <dgm:prSet presAssocID="{6F62E400-291E-4F5C-BA3B-29915DA1B885}" presName="quad1" presStyleLbl="node1" presStyleIdx="0" presStyleCnt="4">
        <dgm:presLayoutVars>
          <dgm:chMax val="0"/>
          <dgm:chPref val="0"/>
          <dgm:bulletEnabled val="1"/>
        </dgm:presLayoutVars>
      </dgm:prSet>
      <dgm:spPr/>
    </dgm:pt>
    <dgm:pt modelId="{29C9B38C-BA56-4987-BC09-C9AF66446EDC}" type="pres">
      <dgm:prSet presAssocID="{6F62E400-291E-4F5C-BA3B-29915DA1B885}" presName="quad2" presStyleLbl="node1" presStyleIdx="1" presStyleCnt="4">
        <dgm:presLayoutVars>
          <dgm:chMax val="0"/>
          <dgm:chPref val="0"/>
          <dgm:bulletEnabled val="1"/>
        </dgm:presLayoutVars>
      </dgm:prSet>
      <dgm:spPr/>
    </dgm:pt>
    <dgm:pt modelId="{B5AFA4BF-2799-4E50-8FF4-D0A514A59DC6}" type="pres">
      <dgm:prSet presAssocID="{6F62E400-291E-4F5C-BA3B-29915DA1B885}" presName="quad3" presStyleLbl="node1" presStyleIdx="2" presStyleCnt="4">
        <dgm:presLayoutVars>
          <dgm:chMax val="0"/>
          <dgm:chPref val="0"/>
          <dgm:bulletEnabled val="1"/>
        </dgm:presLayoutVars>
      </dgm:prSet>
      <dgm:spPr/>
    </dgm:pt>
    <dgm:pt modelId="{E868631F-54CC-40B7-8BB9-6B310C796219}" type="pres">
      <dgm:prSet presAssocID="{6F62E400-291E-4F5C-BA3B-29915DA1B885}" presName="quad4" presStyleLbl="node1" presStyleIdx="3" presStyleCnt="4">
        <dgm:presLayoutVars>
          <dgm:chMax val="0"/>
          <dgm:chPref val="0"/>
          <dgm:bulletEnabled val="1"/>
        </dgm:presLayoutVars>
      </dgm:prSet>
      <dgm:spPr/>
    </dgm:pt>
  </dgm:ptLst>
  <dgm:cxnLst>
    <dgm:cxn modelId="{19368413-E393-4D04-A181-2A49F6073009}" type="presOf" srcId="{1BB8FB5F-0310-4E43-A747-78A0DCB414BB}" destId="{29C9B38C-BA56-4987-BC09-C9AF66446EDC}" srcOrd="0" destOrd="0" presId="urn:microsoft.com/office/officeart/2005/8/layout/matrix3"/>
    <dgm:cxn modelId="{AE3B3440-3A8B-4A48-8675-E57DC487552F}" srcId="{6F62E400-291E-4F5C-BA3B-29915DA1B885}" destId="{ADDBFF44-2329-42C4-A7B1-B7D9FF8BDAA9}" srcOrd="0" destOrd="0" parTransId="{DC873062-1205-4AFB-A8EF-B69447E8908E}" sibTransId="{8ED48FE6-DFEC-4030-87D7-A9FF195A3DEB}"/>
    <dgm:cxn modelId="{9D694A7D-9224-43B0-BA7C-D25A62094C54}" type="presOf" srcId="{6F62E400-291E-4F5C-BA3B-29915DA1B885}" destId="{5690A05D-79C4-4BEC-A1CF-8D8C4F9C0C56}" srcOrd="0" destOrd="0" presId="urn:microsoft.com/office/officeart/2005/8/layout/matrix3"/>
    <dgm:cxn modelId="{9C64CFAE-30BD-4E62-9349-4B8FDDFC6E49}" srcId="{6F62E400-291E-4F5C-BA3B-29915DA1B885}" destId="{C9C3CE47-99AB-486D-8314-CC44C5AFE14E}" srcOrd="2" destOrd="0" parTransId="{D14E7555-F6A4-4169-9EB5-52A2167AA6B5}" sibTransId="{FA2F3454-F214-4695-A386-8CC9C6264297}"/>
    <dgm:cxn modelId="{FF9C80AF-5CDE-4CD7-924C-0B11C5112905}" srcId="{6F62E400-291E-4F5C-BA3B-29915DA1B885}" destId="{1BB8FB5F-0310-4E43-A747-78A0DCB414BB}" srcOrd="1" destOrd="0" parTransId="{D83C5B6D-7083-42B6-B512-FF994B468D6A}" sibTransId="{07C6E830-7123-4DE2-99C7-875C7B694D1E}"/>
    <dgm:cxn modelId="{080EB2D1-FDB7-43A5-89AE-CEE0063CF946}" srcId="{6F62E400-291E-4F5C-BA3B-29915DA1B885}" destId="{E9F33EBB-97EA-4A05-A94F-C47A845B224D}" srcOrd="3" destOrd="0" parTransId="{EFB6BED9-F286-434B-AB20-F70B2E880F37}" sibTransId="{7DD08F2E-88ED-4233-B5FF-A9D0D90D30FD}"/>
    <dgm:cxn modelId="{FAFACADF-0139-42DD-AF04-8E96570276CE}" type="presOf" srcId="{E9F33EBB-97EA-4A05-A94F-C47A845B224D}" destId="{E868631F-54CC-40B7-8BB9-6B310C796219}" srcOrd="0" destOrd="0" presId="urn:microsoft.com/office/officeart/2005/8/layout/matrix3"/>
    <dgm:cxn modelId="{26DA7FE4-041D-48BB-A4F3-344356266F8F}" type="presOf" srcId="{ADDBFF44-2329-42C4-A7B1-B7D9FF8BDAA9}" destId="{258F9206-C536-4F46-9386-8276E53D4E87}" srcOrd="0" destOrd="0" presId="urn:microsoft.com/office/officeart/2005/8/layout/matrix3"/>
    <dgm:cxn modelId="{3B8A5AF4-A7F2-42A3-939D-A9368A7032BD}" type="presOf" srcId="{C9C3CE47-99AB-486D-8314-CC44C5AFE14E}" destId="{B5AFA4BF-2799-4E50-8FF4-D0A514A59DC6}" srcOrd="0" destOrd="0" presId="urn:microsoft.com/office/officeart/2005/8/layout/matrix3"/>
    <dgm:cxn modelId="{B9F16170-EC07-4299-8BD8-A3CA563AA150}" type="presParOf" srcId="{5690A05D-79C4-4BEC-A1CF-8D8C4F9C0C56}" destId="{97446C4B-C47C-4E8E-BBCD-4E5B8F2B48E2}" srcOrd="0" destOrd="0" presId="urn:microsoft.com/office/officeart/2005/8/layout/matrix3"/>
    <dgm:cxn modelId="{FA56249C-16DC-4F1D-8857-3886A164493C}" type="presParOf" srcId="{5690A05D-79C4-4BEC-A1CF-8D8C4F9C0C56}" destId="{258F9206-C536-4F46-9386-8276E53D4E87}" srcOrd="1" destOrd="0" presId="urn:microsoft.com/office/officeart/2005/8/layout/matrix3"/>
    <dgm:cxn modelId="{1F885F35-3A11-40A2-B009-CA83BFD65D8D}" type="presParOf" srcId="{5690A05D-79C4-4BEC-A1CF-8D8C4F9C0C56}" destId="{29C9B38C-BA56-4987-BC09-C9AF66446EDC}" srcOrd="2" destOrd="0" presId="urn:microsoft.com/office/officeart/2005/8/layout/matrix3"/>
    <dgm:cxn modelId="{FF2CF608-BDCD-4A23-88A6-CFF2DADFA8B2}" type="presParOf" srcId="{5690A05D-79C4-4BEC-A1CF-8D8C4F9C0C56}" destId="{B5AFA4BF-2799-4E50-8FF4-D0A514A59DC6}" srcOrd="3" destOrd="0" presId="urn:microsoft.com/office/officeart/2005/8/layout/matrix3"/>
    <dgm:cxn modelId="{9B2F00C8-D54F-4538-A01B-E30446B9AEC4}" type="presParOf" srcId="{5690A05D-79C4-4BEC-A1CF-8D8C4F9C0C56}" destId="{E868631F-54CC-40B7-8BB9-6B310C79621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F4E11C-6339-49FF-A497-EE8E393E6EDE}"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D8A62B1F-293A-40A0-8ADA-8410EF60C467}">
      <dgm:prSet/>
      <dgm:spPr/>
      <dgm:t>
        <a:bodyPr/>
        <a:lstStyle/>
        <a:p>
          <a:r>
            <a:rPr lang="en-US"/>
            <a:t>Key Findings:</a:t>
          </a:r>
        </a:p>
      </dgm:t>
    </dgm:pt>
    <dgm:pt modelId="{57EBB6C7-DC0B-4D26-86FD-526231E614E7}" type="parTrans" cxnId="{85B86C37-FFC5-418E-939A-0DEA0393C68E}">
      <dgm:prSet/>
      <dgm:spPr/>
      <dgm:t>
        <a:bodyPr/>
        <a:lstStyle/>
        <a:p>
          <a:endParaRPr lang="en-US"/>
        </a:p>
      </dgm:t>
    </dgm:pt>
    <dgm:pt modelId="{3B566356-BE2E-4BF1-8313-69D6E2262F5C}" type="sibTrans" cxnId="{85B86C37-FFC5-418E-939A-0DEA0393C68E}">
      <dgm:prSet/>
      <dgm:spPr/>
      <dgm:t>
        <a:bodyPr/>
        <a:lstStyle/>
        <a:p>
          <a:endParaRPr lang="en-US"/>
        </a:p>
      </dgm:t>
    </dgm:pt>
    <dgm:pt modelId="{7CDDA88B-34E7-4C55-B5AF-CD792B9E2591}">
      <dgm:prSet/>
      <dgm:spPr/>
      <dgm:t>
        <a:bodyPr/>
        <a:lstStyle/>
        <a:p>
          <a:r>
            <a:rPr lang="en-US"/>
            <a:t>Amazon Devices &amp; Accessories and Home &amp; Kitchen lead in both ratings and revenue.</a:t>
          </a:r>
        </a:p>
      </dgm:t>
    </dgm:pt>
    <dgm:pt modelId="{DEAF1C3C-1C7E-4B4D-8493-4045A28A456A}" type="parTrans" cxnId="{98D39208-03C4-4E37-966E-0DE2C1F024A1}">
      <dgm:prSet/>
      <dgm:spPr/>
      <dgm:t>
        <a:bodyPr/>
        <a:lstStyle/>
        <a:p>
          <a:endParaRPr lang="en-US"/>
        </a:p>
      </dgm:t>
    </dgm:pt>
    <dgm:pt modelId="{E5093246-9AC1-487E-8E84-4473CCD698E0}" type="sibTrans" cxnId="{98D39208-03C4-4E37-966E-0DE2C1F024A1}">
      <dgm:prSet/>
      <dgm:spPr/>
      <dgm:t>
        <a:bodyPr/>
        <a:lstStyle/>
        <a:p>
          <a:endParaRPr lang="en-US"/>
        </a:p>
      </dgm:t>
    </dgm:pt>
    <dgm:pt modelId="{9FBC9174-A820-4787-9B54-AD56307DFFD6}">
      <dgm:prSet/>
      <dgm:spPr/>
      <dgm:t>
        <a:bodyPr/>
        <a:lstStyle/>
        <a:p>
          <a:r>
            <a:rPr lang="en-US"/>
            <a:t>Health &amp; Household shows high engagement but lower revenue.</a:t>
          </a:r>
        </a:p>
      </dgm:t>
    </dgm:pt>
    <dgm:pt modelId="{09ED3D24-9945-4FB2-B377-AD8F9F05CB41}" type="parTrans" cxnId="{5D4E44A4-56C6-488A-9EE7-E856555CD9CB}">
      <dgm:prSet/>
      <dgm:spPr/>
      <dgm:t>
        <a:bodyPr/>
        <a:lstStyle/>
        <a:p>
          <a:endParaRPr lang="en-US"/>
        </a:p>
      </dgm:t>
    </dgm:pt>
    <dgm:pt modelId="{F4AC7BB9-85E3-4350-BDF7-1CDE7E9EF8E9}" type="sibTrans" cxnId="{5D4E44A4-56C6-488A-9EE7-E856555CD9CB}">
      <dgm:prSet/>
      <dgm:spPr/>
      <dgm:t>
        <a:bodyPr/>
        <a:lstStyle/>
        <a:p>
          <a:endParaRPr lang="en-US"/>
        </a:p>
      </dgm:t>
    </dgm:pt>
    <dgm:pt modelId="{D2704752-143A-410B-9D77-0AB4AD26ECDE}">
      <dgm:prSet/>
      <dgm:spPr/>
      <dgm:t>
        <a:bodyPr/>
        <a:lstStyle/>
        <a:p>
          <a:r>
            <a:rPr lang="en-US"/>
            <a:t>Price sensitivity plays a major role in consumer behavior.</a:t>
          </a:r>
        </a:p>
      </dgm:t>
    </dgm:pt>
    <dgm:pt modelId="{BBE2CA7F-3298-4667-9C43-79A863736CBE}" type="parTrans" cxnId="{74CE79CC-5D79-4AEC-9CC1-7513DFECC7E2}">
      <dgm:prSet/>
      <dgm:spPr/>
      <dgm:t>
        <a:bodyPr/>
        <a:lstStyle/>
        <a:p>
          <a:endParaRPr lang="en-US"/>
        </a:p>
      </dgm:t>
    </dgm:pt>
    <dgm:pt modelId="{1164849E-FBB7-4BB5-BD15-1D1FA69B0205}" type="sibTrans" cxnId="{74CE79CC-5D79-4AEC-9CC1-7513DFECC7E2}">
      <dgm:prSet/>
      <dgm:spPr/>
      <dgm:t>
        <a:bodyPr/>
        <a:lstStyle/>
        <a:p>
          <a:endParaRPr lang="en-US"/>
        </a:p>
      </dgm:t>
    </dgm:pt>
    <dgm:pt modelId="{2E8E5B5F-BAE8-4377-82AC-D1CA93F200DB}">
      <dgm:prSet/>
      <dgm:spPr/>
      <dgm:t>
        <a:bodyPr/>
        <a:lstStyle/>
        <a:p>
          <a:r>
            <a:rPr lang="en-US" b="1"/>
            <a:t>Consumer Behavior</a:t>
          </a:r>
          <a:r>
            <a:rPr lang="en-US"/>
            <a:t>: Products with convenience and value perform best.</a:t>
          </a:r>
        </a:p>
      </dgm:t>
    </dgm:pt>
    <dgm:pt modelId="{755D07A8-1C49-4F2E-8D99-F2FAB7C10CCA}" type="parTrans" cxnId="{AD23860F-7BA7-47F2-960E-38522B9C7AFC}">
      <dgm:prSet/>
      <dgm:spPr/>
      <dgm:t>
        <a:bodyPr/>
        <a:lstStyle/>
        <a:p>
          <a:endParaRPr lang="en-US"/>
        </a:p>
      </dgm:t>
    </dgm:pt>
    <dgm:pt modelId="{50483D8E-00B6-4DA1-A0E5-373EA25FE797}" type="sibTrans" cxnId="{AD23860F-7BA7-47F2-960E-38522B9C7AFC}">
      <dgm:prSet/>
      <dgm:spPr/>
      <dgm:t>
        <a:bodyPr/>
        <a:lstStyle/>
        <a:p>
          <a:endParaRPr lang="en-US"/>
        </a:p>
      </dgm:t>
    </dgm:pt>
    <dgm:pt modelId="{63B59186-ED29-411F-9C36-054413F914D8}" type="pres">
      <dgm:prSet presAssocID="{CEF4E11C-6339-49FF-A497-EE8E393E6EDE}" presName="Name0" presStyleCnt="0">
        <dgm:presLayoutVars>
          <dgm:dir/>
          <dgm:animLvl val="lvl"/>
          <dgm:resizeHandles val="exact"/>
        </dgm:presLayoutVars>
      </dgm:prSet>
      <dgm:spPr/>
    </dgm:pt>
    <dgm:pt modelId="{A3428516-3353-4830-9B6E-481F7401FA45}" type="pres">
      <dgm:prSet presAssocID="{2E8E5B5F-BAE8-4377-82AC-D1CA93F200DB}" presName="boxAndChildren" presStyleCnt="0"/>
      <dgm:spPr/>
    </dgm:pt>
    <dgm:pt modelId="{42B58646-9193-4580-888B-7DBE11E37361}" type="pres">
      <dgm:prSet presAssocID="{2E8E5B5F-BAE8-4377-82AC-D1CA93F200DB}" presName="parentTextBox" presStyleLbl="node1" presStyleIdx="0" presStyleCnt="2"/>
      <dgm:spPr/>
    </dgm:pt>
    <dgm:pt modelId="{8EF084B0-F3CA-4953-8CD8-A519EBC10984}" type="pres">
      <dgm:prSet presAssocID="{3B566356-BE2E-4BF1-8313-69D6E2262F5C}" presName="sp" presStyleCnt="0"/>
      <dgm:spPr/>
    </dgm:pt>
    <dgm:pt modelId="{6676E5BC-C4E2-4B5F-9747-7C30ACB87E87}" type="pres">
      <dgm:prSet presAssocID="{D8A62B1F-293A-40A0-8ADA-8410EF60C467}" presName="arrowAndChildren" presStyleCnt="0"/>
      <dgm:spPr/>
    </dgm:pt>
    <dgm:pt modelId="{FCEF1B4E-C32A-4448-816D-3695B7B4422D}" type="pres">
      <dgm:prSet presAssocID="{D8A62B1F-293A-40A0-8ADA-8410EF60C467}" presName="parentTextArrow" presStyleLbl="node1" presStyleIdx="0" presStyleCnt="2"/>
      <dgm:spPr/>
    </dgm:pt>
    <dgm:pt modelId="{DEA5F314-5673-4E7C-A8FC-9F3A0F4CE25B}" type="pres">
      <dgm:prSet presAssocID="{D8A62B1F-293A-40A0-8ADA-8410EF60C467}" presName="arrow" presStyleLbl="node1" presStyleIdx="1" presStyleCnt="2"/>
      <dgm:spPr/>
    </dgm:pt>
    <dgm:pt modelId="{1F59E07D-EE6A-4122-962B-E08BE2F184AB}" type="pres">
      <dgm:prSet presAssocID="{D8A62B1F-293A-40A0-8ADA-8410EF60C467}" presName="descendantArrow" presStyleCnt="0"/>
      <dgm:spPr/>
    </dgm:pt>
    <dgm:pt modelId="{D707E100-D7E4-4288-B0E8-57530DB1BE98}" type="pres">
      <dgm:prSet presAssocID="{7CDDA88B-34E7-4C55-B5AF-CD792B9E2591}" presName="childTextArrow" presStyleLbl="fgAccFollowNode1" presStyleIdx="0" presStyleCnt="3">
        <dgm:presLayoutVars>
          <dgm:bulletEnabled val="1"/>
        </dgm:presLayoutVars>
      </dgm:prSet>
      <dgm:spPr/>
    </dgm:pt>
    <dgm:pt modelId="{0FD8064C-FC62-4774-8F5C-0FD0761252B6}" type="pres">
      <dgm:prSet presAssocID="{9FBC9174-A820-4787-9B54-AD56307DFFD6}" presName="childTextArrow" presStyleLbl="fgAccFollowNode1" presStyleIdx="1" presStyleCnt="3">
        <dgm:presLayoutVars>
          <dgm:bulletEnabled val="1"/>
        </dgm:presLayoutVars>
      </dgm:prSet>
      <dgm:spPr/>
    </dgm:pt>
    <dgm:pt modelId="{8EE6AB5F-05D5-4F5A-A5D8-63352706393A}" type="pres">
      <dgm:prSet presAssocID="{D2704752-143A-410B-9D77-0AB4AD26ECDE}" presName="childTextArrow" presStyleLbl="fgAccFollowNode1" presStyleIdx="2" presStyleCnt="3">
        <dgm:presLayoutVars>
          <dgm:bulletEnabled val="1"/>
        </dgm:presLayoutVars>
      </dgm:prSet>
      <dgm:spPr/>
    </dgm:pt>
  </dgm:ptLst>
  <dgm:cxnLst>
    <dgm:cxn modelId="{98D39208-03C4-4E37-966E-0DE2C1F024A1}" srcId="{D8A62B1F-293A-40A0-8ADA-8410EF60C467}" destId="{7CDDA88B-34E7-4C55-B5AF-CD792B9E2591}" srcOrd="0" destOrd="0" parTransId="{DEAF1C3C-1C7E-4B4D-8493-4045A28A456A}" sibTransId="{E5093246-9AC1-487E-8E84-4473CCD698E0}"/>
    <dgm:cxn modelId="{AD23860F-7BA7-47F2-960E-38522B9C7AFC}" srcId="{CEF4E11C-6339-49FF-A497-EE8E393E6EDE}" destId="{2E8E5B5F-BAE8-4377-82AC-D1CA93F200DB}" srcOrd="1" destOrd="0" parTransId="{755D07A8-1C49-4F2E-8D99-F2FAB7C10CCA}" sibTransId="{50483D8E-00B6-4DA1-A0E5-373EA25FE797}"/>
    <dgm:cxn modelId="{85B86C37-FFC5-418E-939A-0DEA0393C68E}" srcId="{CEF4E11C-6339-49FF-A497-EE8E393E6EDE}" destId="{D8A62B1F-293A-40A0-8ADA-8410EF60C467}" srcOrd="0" destOrd="0" parTransId="{57EBB6C7-DC0B-4D26-86FD-526231E614E7}" sibTransId="{3B566356-BE2E-4BF1-8313-69D6E2262F5C}"/>
    <dgm:cxn modelId="{33B1F762-BF90-4FE9-A65D-6CC6CC4A2D50}" type="presOf" srcId="{CEF4E11C-6339-49FF-A497-EE8E393E6EDE}" destId="{63B59186-ED29-411F-9C36-054413F914D8}" srcOrd="0" destOrd="0" presId="urn:microsoft.com/office/officeart/2005/8/layout/process4"/>
    <dgm:cxn modelId="{E722E17E-284F-4446-AFB7-D7E6D91C6E0A}" type="presOf" srcId="{D8A62B1F-293A-40A0-8ADA-8410EF60C467}" destId="{DEA5F314-5673-4E7C-A8FC-9F3A0F4CE25B}" srcOrd="1" destOrd="0" presId="urn:microsoft.com/office/officeart/2005/8/layout/process4"/>
    <dgm:cxn modelId="{5D4E44A4-56C6-488A-9EE7-E856555CD9CB}" srcId="{D8A62B1F-293A-40A0-8ADA-8410EF60C467}" destId="{9FBC9174-A820-4787-9B54-AD56307DFFD6}" srcOrd="1" destOrd="0" parTransId="{09ED3D24-9945-4FB2-B377-AD8F9F05CB41}" sibTransId="{F4AC7BB9-85E3-4350-BDF7-1CDE7E9EF8E9}"/>
    <dgm:cxn modelId="{100135A6-1B1E-4A43-81FA-913ED0834FC2}" type="presOf" srcId="{D2704752-143A-410B-9D77-0AB4AD26ECDE}" destId="{8EE6AB5F-05D5-4F5A-A5D8-63352706393A}" srcOrd="0" destOrd="0" presId="urn:microsoft.com/office/officeart/2005/8/layout/process4"/>
    <dgm:cxn modelId="{3B2C4FB1-D9B2-4BA9-A272-7E793CF250E6}" type="presOf" srcId="{D8A62B1F-293A-40A0-8ADA-8410EF60C467}" destId="{FCEF1B4E-C32A-4448-816D-3695B7B4422D}" srcOrd="0" destOrd="0" presId="urn:microsoft.com/office/officeart/2005/8/layout/process4"/>
    <dgm:cxn modelId="{2CBFCDB1-E17D-43D9-9C22-70D2ED9B3F13}" type="presOf" srcId="{2E8E5B5F-BAE8-4377-82AC-D1CA93F200DB}" destId="{42B58646-9193-4580-888B-7DBE11E37361}" srcOrd="0" destOrd="0" presId="urn:microsoft.com/office/officeart/2005/8/layout/process4"/>
    <dgm:cxn modelId="{463EBAB6-9EFA-4860-B9D5-E816E7C3AE8B}" type="presOf" srcId="{9FBC9174-A820-4787-9B54-AD56307DFFD6}" destId="{0FD8064C-FC62-4774-8F5C-0FD0761252B6}" srcOrd="0" destOrd="0" presId="urn:microsoft.com/office/officeart/2005/8/layout/process4"/>
    <dgm:cxn modelId="{4A21DDC7-A14A-4743-A27D-9E4D9337D4F4}" type="presOf" srcId="{7CDDA88B-34E7-4C55-B5AF-CD792B9E2591}" destId="{D707E100-D7E4-4288-B0E8-57530DB1BE98}" srcOrd="0" destOrd="0" presId="urn:microsoft.com/office/officeart/2005/8/layout/process4"/>
    <dgm:cxn modelId="{74CE79CC-5D79-4AEC-9CC1-7513DFECC7E2}" srcId="{D8A62B1F-293A-40A0-8ADA-8410EF60C467}" destId="{D2704752-143A-410B-9D77-0AB4AD26ECDE}" srcOrd="2" destOrd="0" parTransId="{BBE2CA7F-3298-4667-9C43-79A863736CBE}" sibTransId="{1164849E-FBB7-4BB5-BD15-1D1FA69B0205}"/>
    <dgm:cxn modelId="{C2BDBFB3-A68E-4446-ABEA-9F86A96ECD88}" type="presParOf" srcId="{63B59186-ED29-411F-9C36-054413F914D8}" destId="{A3428516-3353-4830-9B6E-481F7401FA45}" srcOrd="0" destOrd="0" presId="urn:microsoft.com/office/officeart/2005/8/layout/process4"/>
    <dgm:cxn modelId="{B5018D1F-10CE-4D4C-AABD-D0F3135426A2}" type="presParOf" srcId="{A3428516-3353-4830-9B6E-481F7401FA45}" destId="{42B58646-9193-4580-888B-7DBE11E37361}" srcOrd="0" destOrd="0" presId="urn:microsoft.com/office/officeart/2005/8/layout/process4"/>
    <dgm:cxn modelId="{4297E2EA-0872-4C52-A627-5519DC4C5962}" type="presParOf" srcId="{63B59186-ED29-411F-9C36-054413F914D8}" destId="{8EF084B0-F3CA-4953-8CD8-A519EBC10984}" srcOrd="1" destOrd="0" presId="urn:microsoft.com/office/officeart/2005/8/layout/process4"/>
    <dgm:cxn modelId="{E88387A2-C002-4F62-A1FC-E88DB1C69027}" type="presParOf" srcId="{63B59186-ED29-411F-9C36-054413F914D8}" destId="{6676E5BC-C4E2-4B5F-9747-7C30ACB87E87}" srcOrd="2" destOrd="0" presId="urn:microsoft.com/office/officeart/2005/8/layout/process4"/>
    <dgm:cxn modelId="{69C639EB-4C9D-4F7C-A5B3-89917AB7AE90}" type="presParOf" srcId="{6676E5BC-C4E2-4B5F-9747-7C30ACB87E87}" destId="{FCEF1B4E-C32A-4448-816D-3695B7B4422D}" srcOrd="0" destOrd="0" presId="urn:microsoft.com/office/officeart/2005/8/layout/process4"/>
    <dgm:cxn modelId="{4174F5C3-6D14-4148-9771-F15844A6774F}" type="presParOf" srcId="{6676E5BC-C4E2-4B5F-9747-7C30ACB87E87}" destId="{DEA5F314-5673-4E7C-A8FC-9F3A0F4CE25B}" srcOrd="1" destOrd="0" presId="urn:microsoft.com/office/officeart/2005/8/layout/process4"/>
    <dgm:cxn modelId="{4E2D855B-038E-4A13-B650-A779C0887DB3}" type="presParOf" srcId="{6676E5BC-C4E2-4B5F-9747-7C30ACB87E87}" destId="{1F59E07D-EE6A-4122-962B-E08BE2F184AB}" srcOrd="2" destOrd="0" presId="urn:microsoft.com/office/officeart/2005/8/layout/process4"/>
    <dgm:cxn modelId="{6F2C3E52-DEE7-4F1B-A645-347F736B432C}" type="presParOf" srcId="{1F59E07D-EE6A-4122-962B-E08BE2F184AB}" destId="{D707E100-D7E4-4288-B0E8-57530DB1BE98}" srcOrd="0" destOrd="0" presId="urn:microsoft.com/office/officeart/2005/8/layout/process4"/>
    <dgm:cxn modelId="{856E4E7A-9EE7-4BC8-A2B3-9CC3DE41F2DA}" type="presParOf" srcId="{1F59E07D-EE6A-4122-962B-E08BE2F184AB}" destId="{0FD8064C-FC62-4774-8F5C-0FD0761252B6}" srcOrd="1" destOrd="0" presId="urn:microsoft.com/office/officeart/2005/8/layout/process4"/>
    <dgm:cxn modelId="{980A596D-C6F6-4098-A4A6-5B7A41B29FF5}" type="presParOf" srcId="{1F59E07D-EE6A-4122-962B-E08BE2F184AB}" destId="{8EE6AB5F-05D5-4F5A-A5D8-63352706393A}"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4B1FF7-9A1A-47AC-860B-50AD9243D9A2}">
      <dsp:nvSpPr>
        <dsp:cNvPr id="0" name=""/>
        <dsp:cNvSpPr/>
      </dsp:nvSpPr>
      <dsp:spPr>
        <a:xfrm>
          <a:off x="299054" y="1056859"/>
          <a:ext cx="932871" cy="93287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6236E7-18B0-4FD8-8BC7-7C0A50421C11}">
      <dsp:nvSpPr>
        <dsp:cNvPr id="0" name=""/>
        <dsp:cNvSpPr/>
      </dsp:nvSpPr>
      <dsp:spPr>
        <a:xfrm>
          <a:off x="497863" y="1255668"/>
          <a:ext cx="535253" cy="5352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336664-9E01-470A-9356-2C2E486ACEE1}">
      <dsp:nvSpPr>
        <dsp:cNvPr id="0" name=""/>
        <dsp:cNvSpPr/>
      </dsp:nvSpPr>
      <dsp:spPr>
        <a:xfrm>
          <a:off x="841"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Introduction</a:t>
          </a:r>
        </a:p>
      </dsp:txBody>
      <dsp:txXfrm>
        <a:off x="841" y="2280297"/>
        <a:ext cx="1529296" cy="611718"/>
      </dsp:txXfrm>
    </dsp:sp>
    <dsp:sp modelId="{1B2CA0C6-321B-4566-A69D-F2C84A69A471}">
      <dsp:nvSpPr>
        <dsp:cNvPr id="0" name=""/>
        <dsp:cNvSpPr/>
      </dsp:nvSpPr>
      <dsp:spPr>
        <a:xfrm>
          <a:off x="2095978" y="1056859"/>
          <a:ext cx="932871" cy="93287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19B54-FB2A-4FCE-9F3F-D0FB080E2CA2}">
      <dsp:nvSpPr>
        <dsp:cNvPr id="0" name=""/>
        <dsp:cNvSpPr/>
      </dsp:nvSpPr>
      <dsp:spPr>
        <a:xfrm>
          <a:off x="2294787" y="1255668"/>
          <a:ext cx="535253" cy="5352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27E5FE-7525-4EC3-B5B4-590397277C9B}">
      <dsp:nvSpPr>
        <dsp:cNvPr id="0" name=""/>
        <dsp:cNvSpPr/>
      </dsp:nvSpPr>
      <dsp:spPr>
        <a:xfrm>
          <a:off x="1797765"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Literature Review</a:t>
          </a:r>
        </a:p>
      </dsp:txBody>
      <dsp:txXfrm>
        <a:off x="1797765" y="2280297"/>
        <a:ext cx="1529296" cy="611718"/>
      </dsp:txXfrm>
    </dsp:sp>
    <dsp:sp modelId="{7D15395B-8DA6-4E73-95F0-2E0F87A452CF}">
      <dsp:nvSpPr>
        <dsp:cNvPr id="0" name=""/>
        <dsp:cNvSpPr/>
      </dsp:nvSpPr>
      <dsp:spPr>
        <a:xfrm>
          <a:off x="3892902" y="1056859"/>
          <a:ext cx="932871" cy="93287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34E90-63DB-4688-BFF0-7F7A5C9B9EC9}">
      <dsp:nvSpPr>
        <dsp:cNvPr id="0" name=""/>
        <dsp:cNvSpPr/>
      </dsp:nvSpPr>
      <dsp:spPr>
        <a:xfrm>
          <a:off x="4091711" y="1255668"/>
          <a:ext cx="535253" cy="5352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9E8070-4085-4D4A-92B0-C522909E3A1C}">
      <dsp:nvSpPr>
        <dsp:cNvPr id="0" name=""/>
        <dsp:cNvSpPr/>
      </dsp:nvSpPr>
      <dsp:spPr>
        <a:xfrm>
          <a:off x="3594689"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Methodology</a:t>
          </a:r>
        </a:p>
      </dsp:txBody>
      <dsp:txXfrm>
        <a:off x="3594689" y="2280297"/>
        <a:ext cx="1529296" cy="611718"/>
      </dsp:txXfrm>
    </dsp:sp>
    <dsp:sp modelId="{4DAC25A4-17A1-459A-BAED-F4B896D878AE}">
      <dsp:nvSpPr>
        <dsp:cNvPr id="0" name=""/>
        <dsp:cNvSpPr/>
      </dsp:nvSpPr>
      <dsp:spPr>
        <a:xfrm>
          <a:off x="5689826" y="1056859"/>
          <a:ext cx="932871" cy="93287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EF8FE9-34DE-467A-A501-DA74A80845E4}">
      <dsp:nvSpPr>
        <dsp:cNvPr id="0" name=""/>
        <dsp:cNvSpPr/>
      </dsp:nvSpPr>
      <dsp:spPr>
        <a:xfrm>
          <a:off x="5888634" y="1255668"/>
          <a:ext cx="535253" cy="5352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792760-1E29-4F96-A131-EEB7CD9B1B39}">
      <dsp:nvSpPr>
        <dsp:cNvPr id="0" name=""/>
        <dsp:cNvSpPr/>
      </dsp:nvSpPr>
      <dsp:spPr>
        <a:xfrm>
          <a:off x="5391613"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Results</a:t>
          </a:r>
        </a:p>
      </dsp:txBody>
      <dsp:txXfrm>
        <a:off x="5391613" y="2280297"/>
        <a:ext cx="1529296" cy="611718"/>
      </dsp:txXfrm>
    </dsp:sp>
    <dsp:sp modelId="{8BA0AD97-A166-4B86-82FE-8FF23EA1C958}">
      <dsp:nvSpPr>
        <dsp:cNvPr id="0" name=""/>
        <dsp:cNvSpPr/>
      </dsp:nvSpPr>
      <dsp:spPr>
        <a:xfrm>
          <a:off x="7486750" y="1056859"/>
          <a:ext cx="932871" cy="93287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643F5-946A-480A-BCD2-FB23EA49DABE}">
      <dsp:nvSpPr>
        <dsp:cNvPr id="0" name=""/>
        <dsp:cNvSpPr/>
      </dsp:nvSpPr>
      <dsp:spPr>
        <a:xfrm>
          <a:off x="7685558" y="1255668"/>
          <a:ext cx="535253" cy="5352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55CD8C-9807-4072-BC00-F9E6BED40531}">
      <dsp:nvSpPr>
        <dsp:cNvPr id="0" name=""/>
        <dsp:cNvSpPr/>
      </dsp:nvSpPr>
      <dsp:spPr>
        <a:xfrm>
          <a:off x="7188537"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Discussion</a:t>
          </a:r>
        </a:p>
      </dsp:txBody>
      <dsp:txXfrm>
        <a:off x="7188537" y="2280297"/>
        <a:ext cx="1529296" cy="611718"/>
      </dsp:txXfrm>
    </dsp:sp>
    <dsp:sp modelId="{B821B29E-C2DE-454F-8731-77159E0942D6}">
      <dsp:nvSpPr>
        <dsp:cNvPr id="0" name=""/>
        <dsp:cNvSpPr/>
      </dsp:nvSpPr>
      <dsp:spPr>
        <a:xfrm>
          <a:off x="9283674" y="1056859"/>
          <a:ext cx="932871" cy="93287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9770CE-FA10-47A7-8B4A-E062AF64D4C3}">
      <dsp:nvSpPr>
        <dsp:cNvPr id="0" name=""/>
        <dsp:cNvSpPr/>
      </dsp:nvSpPr>
      <dsp:spPr>
        <a:xfrm>
          <a:off x="9482482" y="1255668"/>
          <a:ext cx="535253" cy="5352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949A9C-FD08-4C5A-8003-22A0BA31A38A}">
      <dsp:nvSpPr>
        <dsp:cNvPr id="0" name=""/>
        <dsp:cNvSpPr/>
      </dsp:nvSpPr>
      <dsp:spPr>
        <a:xfrm>
          <a:off x="8985461"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Conclusion</a:t>
          </a:r>
        </a:p>
      </dsp:txBody>
      <dsp:txXfrm>
        <a:off x="8985461" y="2280297"/>
        <a:ext cx="1529296" cy="611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B9682-68A5-4710-94B2-0C3013646716}">
      <dsp:nvSpPr>
        <dsp:cNvPr id="0" name=""/>
        <dsp:cNvSpPr/>
      </dsp:nvSpPr>
      <dsp:spPr>
        <a:xfrm>
          <a:off x="0" y="3427105"/>
          <a:ext cx="5811128" cy="224855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1" kern="1200"/>
            <a:t>Gap</a:t>
          </a:r>
          <a:r>
            <a:rPr lang="en-US" sz="3200" kern="1200"/>
            <a:t>: Real-time data, interactive visualizations, and broader category analysis are underexplored.</a:t>
          </a:r>
        </a:p>
      </dsp:txBody>
      <dsp:txXfrm>
        <a:off x="0" y="3427105"/>
        <a:ext cx="5811128" cy="2248552"/>
      </dsp:txXfrm>
    </dsp:sp>
    <dsp:sp modelId="{24C85EC0-35AE-4671-A641-C4B1A443A005}">
      <dsp:nvSpPr>
        <dsp:cNvPr id="0" name=""/>
        <dsp:cNvSpPr/>
      </dsp:nvSpPr>
      <dsp:spPr>
        <a:xfrm rot="10800000">
          <a:off x="0" y="2560"/>
          <a:ext cx="5811128" cy="3458273"/>
        </a:xfrm>
        <a:prstGeom prst="upArrowCallou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a:t>Key Research:</a:t>
          </a:r>
        </a:p>
      </dsp:txBody>
      <dsp:txXfrm rot="-10800000">
        <a:off x="0" y="2560"/>
        <a:ext cx="5811128" cy="1213854"/>
      </dsp:txXfrm>
    </dsp:sp>
    <dsp:sp modelId="{3B83CEB3-F82E-40EE-8F37-800CF826151B}">
      <dsp:nvSpPr>
        <dsp:cNvPr id="0" name=""/>
        <dsp:cNvSpPr/>
      </dsp:nvSpPr>
      <dsp:spPr>
        <a:xfrm>
          <a:off x="2837" y="1216414"/>
          <a:ext cx="1935151" cy="1034023"/>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E-commerce and consumer interest (Trzebiński &amp; Marciniak, 2023).</a:t>
          </a:r>
        </a:p>
      </dsp:txBody>
      <dsp:txXfrm>
        <a:off x="2837" y="1216414"/>
        <a:ext cx="1935151" cy="1034023"/>
      </dsp:txXfrm>
    </dsp:sp>
    <dsp:sp modelId="{3D159D25-6459-42D6-BCD1-622C25DCE8B8}">
      <dsp:nvSpPr>
        <dsp:cNvPr id="0" name=""/>
        <dsp:cNvSpPr/>
      </dsp:nvSpPr>
      <dsp:spPr>
        <a:xfrm>
          <a:off x="1937988" y="1216414"/>
          <a:ext cx="1935151" cy="1034023"/>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Challenges of outdated data and static datasets.</a:t>
          </a:r>
        </a:p>
      </dsp:txBody>
      <dsp:txXfrm>
        <a:off x="1937988" y="1216414"/>
        <a:ext cx="1935151" cy="1034023"/>
      </dsp:txXfrm>
    </dsp:sp>
    <dsp:sp modelId="{035A0AD6-D3A0-4419-8EBB-49C9C059138E}">
      <dsp:nvSpPr>
        <dsp:cNvPr id="0" name=""/>
        <dsp:cNvSpPr/>
      </dsp:nvSpPr>
      <dsp:spPr>
        <a:xfrm>
          <a:off x="3873139" y="1216414"/>
          <a:ext cx="1935151" cy="1034023"/>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Importance of dynamic data collection for current insights (Zhang, 2024).</a:t>
          </a:r>
        </a:p>
      </dsp:txBody>
      <dsp:txXfrm>
        <a:off x="3873139" y="1216414"/>
        <a:ext cx="1935151" cy="10340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45519-1675-44FE-8A85-C9E61E6E15DF}">
      <dsp:nvSpPr>
        <dsp:cNvPr id="0" name=""/>
        <dsp:cNvSpPr/>
      </dsp:nvSpPr>
      <dsp:spPr>
        <a:xfrm>
          <a:off x="0" y="524133"/>
          <a:ext cx="2918936" cy="185352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BF8174-3606-4E1A-92C8-CC64870F16E3}">
      <dsp:nvSpPr>
        <dsp:cNvPr id="0" name=""/>
        <dsp:cNvSpPr/>
      </dsp:nvSpPr>
      <dsp:spPr>
        <a:xfrm>
          <a:off x="324326" y="832243"/>
          <a:ext cx="2918936" cy="185352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Tool Used</a:t>
          </a:r>
          <a:r>
            <a:rPr lang="en-US" sz="2200" kern="1200"/>
            <a:t>: ScrapeHero API for real-time data.</a:t>
          </a:r>
        </a:p>
      </dsp:txBody>
      <dsp:txXfrm>
        <a:off x="378614" y="886531"/>
        <a:ext cx="2810360" cy="1744948"/>
      </dsp:txXfrm>
    </dsp:sp>
    <dsp:sp modelId="{E8D04AF1-8C60-4B7E-B726-DB60CB454F2C}">
      <dsp:nvSpPr>
        <dsp:cNvPr id="0" name=""/>
        <dsp:cNvSpPr/>
      </dsp:nvSpPr>
      <dsp:spPr>
        <a:xfrm>
          <a:off x="3567588" y="524133"/>
          <a:ext cx="2918936" cy="185352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69ACF7-3A6B-48E8-B3F5-C6110B760D78}">
      <dsp:nvSpPr>
        <dsp:cNvPr id="0" name=""/>
        <dsp:cNvSpPr/>
      </dsp:nvSpPr>
      <dsp:spPr>
        <a:xfrm>
          <a:off x="3891915" y="832243"/>
          <a:ext cx="2918936" cy="185352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Data Collected</a:t>
          </a:r>
          <a:r>
            <a:rPr lang="en-US" sz="2200" kern="1200"/>
            <a:t>: 36 categories, product ASIN, title, ratings, price, reviews, etc.</a:t>
          </a:r>
        </a:p>
      </dsp:txBody>
      <dsp:txXfrm>
        <a:off x="3946203" y="886531"/>
        <a:ext cx="2810360" cy="1744948"/>
      </dsp:txXfrm>
    </dsp:sp>
    <dsp:sp modelId="{07F4D793-CDE4-4D64-8337-D981DB29ABBB}">
      <dsp:nvSpPr>
        <dsp:cNvPr id="0" name=""/>
        <dsp:cNvSpPr/>
      </dsp:nvSpPr>
      <dsp:spPr>
        <a:xfrm>
          <a:off x="7135177" y="524133"/>
          <a:ext cx="2918936" cy="185352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917DFB-6758-4CA1-AF0A-395EDABDAF8E}">
      <dsp:nvSpPr>
        <dsp:cNvPr id="0" name=""/>
        <dsp:cNvSpPr/>
      </dsp:nvSpPr>
      <dsp:spPr>
        <a:xfrm>
          <a:off x="7459503" y="832243"/>
          <a:ext cx="2918936" cy="185352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Automation</a:t>
          </a:r>
          <a:r>
            <a:rPr lang="en-US" sz="2200" kern="1200"/>
            <a:t>: Python functions for efficient data extraction and transformation.</a:t>
          </a:r>
        </a:p>
      </dsp:txBody>
      <dsp:txXfrm>
        <a:off x="7513791" y="886531"/>
        <a:ext cx="2810360" cy="1744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D87CE-FFAA-4E21-9CF4-31805BA5B0B0}">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56EE4-2DFC-469A-B839-F0ED5C6B61B6}">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F37506-4D15-45CA-BC66-82E773E4BE8C}">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t>Handling Missing Values</a:t>
          </a:r>
          <a:r>
            <a:rPr lang="en-US" sz="2500" kern="1200"/>
            <a:t>: Addressed manually or using Python functions.</a:t>
          </a:r>
        </a:p>
      </dsp:txBody>
      <dsp:txXfrm>
        <a:off x="1435590" y="531"/>
        <a:ext cx="9080009" cy="1242935"/>
      </dsp:txXfrm>
    </dsp:sp>
    <dsp:sp modelId="{7308FD5C-248E-4817-ACAB-8B7020D1B76D}">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26864F-C944-4576-9EBE-6BEF37BBD73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7E136E-66C8-4BD9-824C-B56310EA6D49}">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t>Normalization</a:t>
          </a:r>
          <a:r>
            <a:rPr lang="en-US" sz="2500" kern="1200"/>
            <a:t>: Z-score and Min-Max for continuous variables.</a:t>
          </a:r>
        </a:p>
      </dsp:txBody>
      <dsp:txXfrm>
        <a:off x="1435590" y="1554201"/>
        <a:ext cx="9080009" cy="1242935"/>
      </dsp:txXfrm>
    </dsp:sp>
    <dsp:sp modelId="{E43C786A-DEBD-419E-914F-052D1EC771A1}">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262320-9E5E-47D0-829A-BB3B50C66BE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8C0799-EDB3-4710-987D-13AF2E7A77D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a:t>New Metrics</a:t>
          </a:r>
          <a:r>
            <a:rPr lang="en-US" sz="2500" kern="1200"/>
            <a:t>: Estimated revenue and price-to-quality ratio.</a:t>
          </a:r>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46C4B-C47C-4E8E-BBCD-4E5B8F2B48E2}">
      <dsp:nvSpPr>
        <dsp:cNvPr id="0" name=""/>
        <dsp:cNvSpPr/>
      </dsp:nvSpPr>
      <dsp:spPr>
        <a:xfrm>
          <a:off x="66454" y="0"/>
          <a:ext cx="5678219" cy="5678219"/>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8F9206-C536-4F46-9386-8276E53D4E87}">
      <dsp:nvSpPr>
        <dsp:cNvPr id="0" name=""/>
        <dsp:cNvSpPr/>
      </dsp:nvSpPr>
      <dsp:spPr>
        <a:xfrm>
          <a:off x="605885" y="539430"/>
          <a:ext cx="2214505" cy="221450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Correlation Analysis</a:t>
          </a:r>
          <a:r>
            <a:rPr lang="en-US" sz="2100" kern="1200"/>
            <a:t>: Identified relationships between key variables.</a:t>
          </a:r>
        </a:p>
      </dsp:txBody>
      <dsp:txXfrm>
        <a:off x="713988" y="647533"/>
        <a:ext cx="1998299" cy="1998299"/>
      </dsp:txXfrm>
    </dsp:sp>
    <dsp:sp modelId="{29C9B38C-BA56-4987-BC09-C9AF66446EDC}">
      <dsp:nvSpPr>
        <dsp:cNvPr id="0" name=""/>
        <dsp:cNvSpPr/>
      </dsp:nvSpPr>
      <dsp:spPr>
        <a:xfrm>
          <a:off x="2990737" y="539430"/>
          <a:ext cx="2214505" cy="2214505"/>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Descriptive Analytics</a:t>
          </a:r>
          <a:r>
            <a:rPr lang="en-US" sz="2100" kern="1200"/>
            <a:t>: Visualized category-level and product-level insights.</a:t>
          </a:r>
        </a:p>
      </dsp:txBody>
      <dsp:txXfrm>
        <a:off x="3098840" y="647533"/>
        <a:ext cx="1998299" cy="1998299"/>
      </dsp:txXfrm>
    </dsp:sp>
    <dsp:sp modelId="{B5AFA4BF-2799-4E50-8FF4-D0A514A59DC6}">
      <dsp:nvSpPr>
        <dsp:cNvPr id="0" name=""/>
        <dsp:cNvSpPr/>
      </dsp:nvSpPr>
      <dsp:spPr>
        <a:xfrm>
          <a:off x="605885" y="2924282"/>
          <a:ext cx="2214505" cy="2214505"/>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Textual Analysis</a:t>
          </a:r>
          <a:r>
            <a:rPr lang="en-US" sz="2100" kern="1200"/>
            <a:t>: Used NLTK to analyze product titles for popular keywords.</a:t>
          </a:r>
        </a:p>
      </dsp:txBody>
      <dsp:txXfrm>
        <a:off x="713988" y="3032385"/>
        <a:ext cx="1998299" cy="1998299"/>
      </dsp:txXfrm>
    </dsp:sp>
    <dsp:sp modelId="{E868631F-54CC-40B7-8BB9-6B310C796219}">
      <dsp:nvSpPr>
        <dsp:cNvPr id="0" name=""/>
        <dsp:cNvSpPr/>
      </dsp:nvSpPr>
      <dsp:spPr>
        <a:xfrm>
          <a:off x="2990737" y="2924282"/>
          <a:ext cx="2214505" cy="2214505"/>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Visualization Tools</a:t>
          </a:r>
          <a:r>
            <a:rPr lang="en-US" sz="2100" kern="1200"/>
            <a:t>: D3.js, Recharts, React for interactive visualizations.</a:t>
          </a:r>
        </a:p>
      </dsp:txBody>
      <dsp:txXfrm>
        <a:off x="3098840" y="3032385"/>
        <a:ext cx="1998299" cy="19982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58646-9193-4580-888B-7DBE11E37361}">
      <dsp:nvSpPr>
        <dsp:cNvPr id="0" name=""/>
        <dsp:cNvSpPr/>
      </dsp:nvSpPr>
      <dsp:spPr>
        <a:xfrm>
          <a:off x="0" y="2626263"/>
          <a:ext cx="5393361" cy="172311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b="1" kern="1200"/>
            <a:t>Consumer Behavior</a:t>
          </a:r>
          <a:r>
            <a:rPr lang="en-US" sz="3000" kern="1200"/>
            <a:t>: Products with convenience and value perform best.</a:t>
          </a:r>
        </a:p>
      </dsp:txBody>
      <dsp:txXfrm>
        <a:off x="0" y="2626263"/>
        <a:ext cx="5393361" cy="1723112"/>
      </dsp:txXfrm>
    </dsp:sp>
    <dsp:sp modelId="{DEA5F314-5673-4E7C-A8FC-9F3A0F4CE25B}">
      <dsp:nvSpPr>
        <dsp:cNvPr id="0" name=""/>
        <dsp:cNvSpPr/>
      </dsp:nvSpPr>
      <dsp:spPr>
        <a:xfrm rot="10800000">
          <a:off x="0" y="1962"/>
          <a:ext cx="5393361" cy="2650147"/>
        </a:xfrm>
        <a:prstGeom prst="upArrowCallou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a:t>Key Findings:</a:t>
          </a:r>
        </a:p>
      </dsp:txBody>
      <dsp:txXfrm rot="-10800000">
        <a:off x="0" y="1962"/>
        <a:ext cx="5393361" cy="930201"/>
      </dsp:txXfrm>
    </dsp:sp>
    <dsp:sp modelId="{D707E100-D7E4-4288-B0E8-57530DB1BE98}">
      <dsp:nvSpPr>
        <dsp:cNvPr id="0" name=""/>
        <dsp:cNvSpPr/>
      </dsp:nvSpPr>
      <dsp:spPr>
        <a:xfrm>
          <a:off x="2633" y="932163"/>
          <a:ext cx="1796031" cy="792394"/>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Amazon Devices &amp; Accessories and Home &amp; Kitchen lead in both ratings and revenue.</a:t>
          </a:r>
        </a:p>
      </dsp:txBody>
      <dsp:txXfrm>
        <a:off x="2633" y="932163"/>
        <a:ext cx="1796031" cy="792394"/>
      </dsp:txXfrm>
    </dsp:sp>
    <dsp:sp modelId="{0FD8064C-FC62-4774-8F5C-0FD0761252B6}">
      <dsp:nvSpPr>
        <dsp:cNvPr id="0" name=""/>
        <dsp:cNvSpPr/>
      </dsp:nvSpPr>
      <dsp:spPr>
        <a:xfrm>
          <a:off x="1798664" y="932163"/>
          <a:ext cx="1796031" cy="792394"/>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Health &amp; Household shows high engagement but lower revenue.</a:t>
          </a:r>
        </a:p>
      </dsp:txBody>
      <dsp:txXfrm>
        <a:off x="1798664" y="932163"/>
        <a:ext cx="1796031" cy="792394"/>
      </dsp:txXfrm>
    </dsp:sp>
    <dsp:sp modelId="{8EE6AB5F-05D5-4F5A-A5D8-63352706393A}">
      <dsp:nvSpPr>
        <dsp:cNvPr id="0" name=""/>
        <dsp:cNvSpPr/>
      </dsp:nvSpPr>
      <dsp:spPr>
        <a:xfrm>
          <a:off x="3594696" y="932163"/>
          <a:ext cx="1796031" cy="79239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Price sensitivity plays a major role in consumer behavior.</a:t>
          </a:r>
        </a:p>
      </dsp:txBody>
      <dsp:txXfrm>
        <a:off x="3594696" y="932163"/>
        <a:ext cx="1796031" cy="79239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659B1-2BB8-D0A3-52E5-5ABBA6EA86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DBB0FB-E96B-C543-DA4D-2A89663A90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7AEC91-FAEE-D832-CD31-1B1D0A1CA975}"/>
              </a:ext>
            </a:extLst>
          </p:cNvPr>
          <p:cNvSpPr>
            <a:spLocks noGrp="1"/>
          </p:cNvSpPr>
          <p:nvPr>
            <p:ph type="dt" sz="half" idx="10"/>
          </p:nvPr>
        </p:nvSpPr>
        <p:spPr/>
        <p:txBody>
          <a:bodyPr/>
          <a:lstStyle/>
          <a:p>
            <a:fld id="{01993CB1-9246-4EC2-B5F2-8B7847DCA02F}" type="datetimeFigureOut">
              <a:rPr lang="en-US" smtClean="0"/>
              <a:t>11/17/2024</a:t>
            </a:fld>
            <a:endParaRPr lang="en-US"/>
          </a:p>
        </p:txBody>
      </p:sp>
      <p:sp>
        <p:nvSpPr>
          <p:cNvPr id="5" name="Footer Placeholder 4">
            <a:extLst>
              <a:ext uri="{FF2B5EF4-FFF2-40B4-BE49-F238E27FC236}">
                <a16:creationId xmlns:a16="http://schemas.microsoft.com/office/drawing/2014/main" id="{ADE037CE-33D0-9022-1467-9A6D7DF73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E3C2D-0414-AC3A-2242-77857B5E595F}"/>
              </a:ext>
            </a:extLst>
          </p:cNvPr>
          <p:cNvSpPr>
            <a:spLocks noGrp="1"/>
          </p:cNvSpPr>
          <p:nvPr>
            <p:ph type="sldNum" sz="quarter" idx="12"/>
          </p:nvPr>
        </p:nvSpPr>
        <p:spPr/>
        <p:txBody>
          <a:bodyPr/>
          <a:lstStyle/>
          <a:p>
            <a:fld id="{6C2C2680-02A4-4E2C-BDA6-20B6CEED83E3}" type="slidenum">
              <a:rPr lang="en-US" smtClean="0"/>
              <a:t>‹#›</a:t>
            </a:fld>
            <a:endParaRPr lang="en-US"/>
          </a:p>
        </p:txBody>
      </p:sp>
    </p:spTree>
    <p:extLst>
      <p:ext uri="{BB962C8B-B14F-4D97-AF65-F5344CB8AC3E}">
        <p14:creationId xmlns:p14="http://schemas.microsoft.com/office/powerpoint/2010/main" val="92077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52446-1F23-3D23-1164-534245887F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E088C9-C0F7-D8EE-686C-E73B9C6D05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85BFD-596E-F6FB-3A0E-1993DB3A852D}"/>
              </a:ext>
            </a:extLst>
          </p:cNvPr>
          <p:cNvSpPr>
            <a:spLocks noGrp="1"/>
          </p:cNvSpPr>
          <p:nvPr>
            <p:ph type="dt" sz="half" idx="10"/>
          </p:nvPr>
        </p:nvSpPr>
        <p:spPr/>
        <p:txBody>
          <a:bodyPr/>
          <a:lstStyle/>
          <a:p>
            <a:fld id="{01993CB1-9246-4EC2-B5F2-8B7847DCA02F}" type="datetimeFigureOut">
              <a:rPr lang="en-US" smtClean="0"/>
              <a:t>11/17/2024</a:t>
            </a:fld>
            <a:endParaRPr lang="en-US"/>
          </a:p>
        </p:txBody>
      </p:sp>
      <p:sp>
        <p:nvSpPr>
          <p:cNvPr id="5" name="Footer Placeholder 4">
            <a:extLst>
              <a:ext uri="{FF2B5EF4-FFF2-40B4-BE49-F238E27FC236}">
                <a16:creationId xmlns:a16="http://schemas.microsoft.com/office/drawing/2014/main" id="{4D4E1208-5DF6-349E-626F-009696036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1F891-D331-9C03-A672-7592F5192C02}"/>
              </a:ext>
            </a:extLst>
          </p:cNvPr>
          <p:cNvSpPr>
            <a:spLocks noGrp="1"/>
          </p:cNvSpPr>
          <p:nvPr>
            <p:ph type="sldNum" sz="quarter" idx="12"/>
          </p:nvPr>
        </p:nvSpPr>
        <p:spPr/>
        <p:txBody>
          <a:bodyPr/>
          <a:lstStyle/>
          <a:p>
            <a:fld id="{6C2C2680-02A4-4E2C-BDA6-20B6CEED83E3}" type="slidenum">
              <a:rPr lang="en-US" smtClean="0"/>
              <a:t>‹#›</a:t>
            </a:fld>
            <a:endParaRPr lang="en-US"/>
          </a:p>
        </p:txBody>
      </p:sp>
    </p:spTree>
    <p:extLst>
      <p:ext uri="{BB962C8B-B14F-4D97-AF65-F5344CB8AC3E}">
        <p14:creationId xmlns:p14="http://schemas.microsoft.com/office/powerpoint/2010/main" val="297957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E05E01-8C85-03AF-FF79-0C5590B8E9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BCD822-F395-9BB5-7E2A-70E7BE6083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4F39F-2A7C-2EF1-FECE-7A7CBDC4E5B1}"/>
              </a:ext>
            </a:extLst>
          </p:cNvPr>
          <p:cNvSpPr>
            <a:spLocks noGrp="1"/>
          </p:cNvSpPr>
          <p:nvPr>
            <p:ph type="dt" sz="half" idx="10"/>
          </p:nvPr>
        </p:nvSpPr>
        <p:spPr/>
        <p:txBody>
          <a:bodyPr/>
          <a:lstStyle/>
          <a:p>
            <a:fld id="{01993CB1-9246-4EC2-B5F2-8B7847DCA02F}" type="datetimeFigureOut">
              <a:rPr lang="en-US" smtClean="0"/>
              <a:t>11/17/2024</a:t>
            </a:fld>
            <a:endParaRPr lang="en-US"/>
          </a:p>
        </p:txBody>
      </p:sp>
      <p:sp>
        <p:nvSpPr>
          <p:cNvPr id="5" name="Footer Placeholder 4">
            <a:extLst>
              <a:ext uri="{FF2B5EF4-FFF2-40B4-BE49-F238E27FC236}">
                <a16:creationId xmlns:a16="http://schemas.microsoft.com/office/drawing/2014/main" id="{AED7F84D-701A-FDFC-53A3-1813E06A4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90CDEF-2DD0-8D4C-45F2-12ED7770BB4D}"/>
              </a:ext>
            </a:extLst>
          </p:cNvPr>
          <p:cNvSpPr>
            <a:spLocks noGrp="1"/>
          </p:cNvSpPr>
          <p:nvPr>
            <p:ph type="sldNum" sz="quarter" idx="12"/>
          </p:nvPr>
        </p:nvSpPr>
        <p:spPr/>
        <p:txBody>
          <a:bodyPr/>
          <a:lstStyle/>
          <a:p>
            <a:fld id="{6C2C2680-02A4-4E2C-BDA6-20B6CEED83E3}" type="slidenum">
              <a:rPr lang="en-US" smtClean="0"/>
              <a:t>‹#›</a:t>
            </a:fld>
            <a:endParaRPr lang="en-US"/>
          </a:p>
        </p:txBody>
      </p:sp>
    </p:spTree>
    <p:extLst>
      <p:ext uri="{BB962C8B-B14F-4D97-AF65-F5344CB8AC3E}">
        <p14:creationId xmlns:p14="http://schemas.microsoft.com/office/powerpoint/2010/main" val="264857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D206-6FEE-7212-D245-D980B6E57F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123434-AF10-73E9-20E1-DF12E3E5B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A0915A-9850-0A9B-62FC-7E5F62FA2987}"/>
              </a:ext>
            </a:extLst>
          </p:cNvPr>
          <p:cNvSpPr>
            <a:spLocks noGrp="1"/>
          </p:cNvSpPr>
          <p:nvPr>
            <p:ph type="dt" sz="half" idx="10"/>
          </p:nvPr>
        </p:nvSpPr>
        <p:spPr/>
        <p:txBody>
          <a:bodyPr/>
          <a:lstStyle/>
          <a:p>
            <a:fld id="{01993CB1-9246-4EC2-B5F2-8B7847DCA02F}" type="datetimeFigureOut">
              <a:rPr lang="en-US" smtClean="0"/>
              <a:t>11/17/2024</a:t>
            </a:fld>
            <a:endParaRPr lang="en-US"/>
          </a:p>
        </p:txBody>
      </p:sp>
      <p:sp>
        <p:nvSpPr>
          <p:cNvPr id="5" name="Footer Placeholder 4">
            <a:extLst>
              <a:ext uri="{FF2B5EF4-FFF2-40B4-BE49-F238E27FC236}">
                <a16:creationId xmlns:a16="http://schemas.microsoft.com/office/drawing/2014/main" id="{3799E203-A0F1-C130-9535-60D21DBDF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8C661-5276-5E93-A62F-40D02FF28026}"/>
              </a:ext>
            </a:extLst>
          </p:cNvPr>
          <p:cNvSpPr>
            <a:spLocks noGrp="1"/>
          </p:cNvSpPr>
          <p:nvPr>
            <p:ph type="sldNum" sz="quarter" idx="12"/>
          </p:nvPr>
        </p:nvSpPr>
        <p:spPr/>
        <p:txBody>
          <a:bodyPr/>
          <a:lstStyle/>
          <a:p>
            <a:fld id="{6C2C2680-02A4-4E2C-BDA6-20B6CEED83E3}" type="slidenum">
              <a:rPr lang="en-US" smtClean="0"/>
              <a:t>‹#›</a:t>
            </a:fld>
            <a:endParaRPr lang="en-US"/>
          </a:p>
        </p:txBody>
      </p:sp>
    </p:spTree>
    <p:extLst>
      <p:ext uri="{BB962C8B-B14F-4D97-AF65-F5344CB8AC3E}">
        <p14:creationId xmlns:p14="http://schemas.microsoft.com/office/powerpoint/2010/main" val="379806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1E5D-B639-EBDD-A4DD-907660A268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05D58E-AEA9-4CD3-8B49-BE66E9FFE8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45356E-74C6-C170-60B8-C29326957762}"/>
              </a:ext>
            </a:extLst>
          </p:cNvPr>
          <p:cNvSpPr>
            <a:spLocks noGrp="1"/>
          </p:cNvSpPr>
          <p:nvPr>
            <p:ph type="dt" sz="half" idx="10"/>
          </p:nvPr>
        </p:nvSpPr>
        <p:spPr/>
        <p:txBody>
          <a:bodyPr/>
          <a:lstStyle/>
          <a:p>
            <a:fld id="{01993CB1-9246-4EC2-B5F2-8B7847DCA02F}" type="datetimeFigureOut">
              <a:rPr lang="en-US" smtClean="0"/>
              <a:t>11/17/2024</a:t>
            </a:fld>
            <a:endParaRPr lang="en-US"/>
          </a:p>
        </p:txBody>
      </p:sp>
      <p:sp>
        <p:nvSpPr>
          <p:cNvPr id="5" name="Footer Placeholder 4">
            <a:extLst>
              <a:ext uri="{FF2B5EF4-FFF2-40B4-BE49-F238E27FC236}">
                <a16:creationId xmlns:a16="http://schemas.microsoft.com/office/drawing/2014/main" id="{99552E06-FDC6-F0C1-D287-1C6A10F00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11800-BC05-F117-2636-DCB30BE7159B}"/>
              </a:ext>
            </a:extLst>
          </p:cNvPr>
          <p:cNvSpPr>
            <a:spLocks noGrp="1"/>
          </p:cNvSpPr>
          <p:nvPr>
            <p:ph type="sldNum" sz="quarter" idx="12"/>
          </p:nvPr>
        </p:nvSpPr>
        <p:spPr/>
        <p:txBody>
          <a:bodyPr/>
          <a:lstStyle/>
          <a:p>
            <a:fld id="{6C2C2680-02A4-4E2C-BDA6-20B6CEED83E3}" type="slidenum">
              <a:rPr lang="en-US" smtClean="0"/>
              <a:t>‹#›</a:t>
            </a:fld>
            <a:endParaRPr lang="en-US"/>
          </a:p>
        </p:txBody>
      </p:sp>
    </p:spTree>
    <p:extLst>
      <p:ext uri="{BB962C8B-B14F-4D97-AF65-F5344CB8AC3E}">
        <p14:creationId xmlns:p14="http://schemas.microsoft.com/office/powerpoint/2010/main" val="79639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DF3B-381A-B6AE-1E20-024064E287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D09A8-3376-EE62-58B5-DB0901D947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4FB93A-FF9D-2998-69FA-F312F91DD3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0AEA44-16E9-B98D-7557-BF57BFB1A280}"/>
              </a:ext>
            </a:extLst>
          </p:cNvPr>
          <p:cNvSpPr>
            <a:spLocks noGrp="1"/>
          </p:cNvSpPr>
          <p:nvPr>
            <p:ph type="dt" sz="half" idx="10"/>
          </p:nvPr>
        </p:nvSpPr>
        <p:spPr/>
        <p:txBody>
          <a:bodyPr/>
          <a:lstStyle/>
          <a:p>
            <a:fld id="{01993CB1-9246-4EC2-B5F2-8B7847DCA02F}" type="datetimeFigureOut">
              <a:rPr lang="en-US" smtClean="0"/>
              <a:t>11/17/2024</a:t>
            </a:fld>
            <a:endParaRPr lang="en-US"/>
          </a:p>
        </p:txBody>
      </p:sp>
      <p:sp>
        <p:nvSpPr>
          <p:cNvPr id="6" name="Footer Placeholder 5">
            <a:extLst>
              <a:ext uri="{FF2B5EF4-FFF2-40B4-BE49-F238E27FC236}">
                <a16:creationId xmlns:a16="http://schemas.microsoft.com/office/drawing/2014/main" id="{E8BAF4BC-A192-BB7F-21E8-595873456E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C725C-3579-628C-EB26-08DAE695A3F6}"/>
              </a:ext>
            </a:extLst>
          </p:cNvPr>
          <p:cNvSpPr>
            <a:spLocks noGrp="1"/>
          </p:cNvSpPr>
          <p:nvPr>
            <p:ph type="sldNum" sz="quarter" idx="12"/>
          </p:nvPr>
        </p:nvSpPr>
        <p:spPr/>
        <p:txBody>
          <a:bodyPr/>
          <a:lstStyle/>
          <a:p>
            <a:fld id="{6C2C2680-02A4-4E2C-BDA6-20B6CEED83E3}" type="slidenum">
              <a:rPr lang="en-US" smtClean="0"/>
              <a:t>‹#›</a:t>
            </a:fld>
            <a:endParaRPr lang="en-US"/>
          </a:p>
        </p:txBody>
      </p:sp>
    </p:spTree>
    <p:extLst>
      <p:ext uri="{BB962C8B-B14F-4D97-AF65-F5344CB8AC3E}">
        <p14:creationId xmlns:p14="http://schemas.microsoft.com/office/powerpoint/2010/main" val="310433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4FAB0-3DA7-D68A-26E8-D7A3BB7A2C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EC99C0-7E75-8881-F92F-E05E9EE9DC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BB6ACD-7676-03AB-DD14-3C82C2EA80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3CF507-FC5E-AC65-6055-43EABF85E0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7E6F8-531C-656E-FE8E-F64B6A6C35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2BAB8-B366-2AD6-E023-D6C9C71A25CB}"/>
              </a:ext>
            </a:extLst>
          </p:cNvPr>
          <p:cNvSpPr>
            <a:spLocks noGrp="1"/>
          </p:cNvSpPr>
          <p:nvPr>
            <p:ph type="dt" sz="half" idx="10"/>
          </p:nvPr>
        </p:nvSpPr>
        <p:spPr/>
        <p:txBody>
          <a:bodyPr/>
          <a:lstStyle/>
          <a:p>
            <a:fld id="{01993CB1-9246-4EC2-B5F2-8B7847DCA02F}" type="datetimeFigureOut">
              <a:rPr lang="en-US" smtClean="0"/>
              <a:t>11/17/2024</a:t>
            </a:fld>
            <a:endParaRPr lang="en-US"/>
          </a:p>
        </p:txBody>
      </p:sp>
      <p:sp>
        <p:nvSpPr>
          <p:cNvPr id="8" name="Footer Placeholder 7">
            <a:extLst>
              <a:ext uri="{FF2B5EF4-FFF2-40B4-BE49-F238E27FC236}">
                <a16:creationId xmlns:a16="http://schemas.microsoft.com/office/drawing/2014/main" id="{A8DB47D9-234D-F349-1C4A-F3588B6E41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A715DD-C597-0ED9-121A-F9B5EB59DD1E}"/>
              </a:ext>
            </a:extLst>
          </p:cNvPr>
          <p:cNvSpPr>
            <a:spLocks noGrp="1"/>
          </p:cNvSpPr>
          <p:nvPr>
            <p:ph type="sldNum" sz="quarter" idx="12"/>
          </p:nvPr>
        </p:nvSpPr>
        <p:spPr/>
        <p:txBody>
          <a:bodyPr/>
          <a:lstStyle/>
          <a:p>
            <a:fld id="{6C2C2680-02A4-4E2C-BDA6-20B6CEED83E3}" type="slidenum">
              <a:rPr lang="en-US" smtClean="0"/>
              <a:t>‹#›</a:t>
            </a:fld>
            <a:endParaRPr lang="en-US"/>
          </a:p>
        </p:txBody>
      </p:sp>
    </p:spTree>
    <p:extLst>
      <p:ext uri="{BB962C8B-B14F-4D97-AF65-F5344CB8AC3E}">
        <p14:creationId xmlns:p14="http://schemas.microsoft.com/office/powerpoint/2010/main" val="418979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2083-EF2D-BDC5-97F8-5B8EA8018C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E0C940-FB67-1396-6AE4-F52ADA166719}"/>
              </a:ext>
            </a:extLst>
          </p:cNvPr>
          <p:cNvSpPr>
            <a:spLocks noGrp="1"/>
          </p:cNvSpPr>
          <p:nvPr>
            <p:ph type="dt" sz="half" idx="10"/>
          </p:nvPr>
        </p:nvSpPr>
        <p:spPr/>
        <p:txBody>
          <a:bodyPr/>
          <a:lstStyle/>
          <a:p>
            <a:fld id="{01993CB1-9246-4EC2-B5F2-8B7847DCA02F}" type="datetimeFigureOut">
              <a:rPr lang="en-US" smtClean="0"/>
              <a:t>11/17/2024</a:t>
            </a:fld>
            <a:endParaRPr lang="en-US"/>
          </a:p>
        </p:txBody>
      </p:sp>
      <p:sp>
        <p:nvSpPr>
          <p:cNvPr id="4" name="Footer Placeholder 3">
            <a:extLst>
              <a:ext uri="{FF2B5EF4-FFF2-40B4-BE49-F238E27FC236}">
                <a16:creationId xmlns:a16="http://schemas.microsoft.com/office/drawing/2014/main" id="{6E96ADA3-1F15-499B-2D84-5696D72109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52A737-D0D4-E875-195C-90BF67026A14}"/>
              </a:ext>
            </a:extLst>
          </p:cNvPr>
          <p:cNvSpPr>
            <a:spLocks noGrp="1"/>
          </p:cNvSpPr>
          <p:nvPr>
            <p:ph type="sldNum" sz="quarter" idx="12"/>
          </p:nvPr>
        </p:nvSpPr>
        <p:spPr/>
        <p:txBody>
          <a:bodyPr/>
          <a:lstStyle/>
          <a:p>
            <a:fld id="{6C2C2680-02A4-4E2C-BDA6-20B6CEED83E3}" type="slidenum">
              <a:rPr lang="en-US" smtClean="0"/>
              <a:t>‹#›</a:t>
            </a:fld>
            <a:endParaRPr lang="en-US"/>
          </a:p>
        </p:txBody>
      </p:sp>
    </p:spTree>
    <p:extLst>
      <p:ext uri="{BB962C8B-B14F-4D97-AF65-F5344CB8AC3E}">
        <p14:creationId xmlns:p14="http://schemas.microsoft.com/office/powerpoint/2010/main" val="93020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E38559-078E-B957-F765-53A359312889}"/>
              </a:ext>
            </a:extLst>
          </p:cNvPr>
          <p:cNvSpPr>
            <a:spLocks noGrp="1"/>
          </p:cNvSpPr>
          <p:nvPr>
            <p:ph type="dt" sz="half" idx="10"/>
          </p:nvPr>
        </p:nvSpPr>
        <p:spPr/>
        <p:txBody>
          <a:bodyPr/>
          <a:lstStyle/>
          <a:p>
            <a:fld id="{01993CB1-9246-4EC2-B5F2-8B7847DCA02F}" type="datetimeFigureOut">
              <a:rPr lang="en-US" smtClean="0"/>
              <a:t>11/17/2024</a:t>
            </a:fld>
            <a:endParaRPr lang="en-US"/>
          </a:p>
        </p:txBody>
      </p:sp>
      <p:sp>
        <p:nvSpPr>
          <p:cNvPr id="3" name="Footer Placeholder 2">
            <a:extLst>
              <a:ext uri="{FF2B5EF4-FFF2-40B4-BE49-F238E27FC236}">
                <a16:creationId xmlns:a16="http://schemas.microsoft.com/office/drawing/2014/main" id="{1EEA6A90-603F-A4C1-AD28-BE03F044DF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9826DB-4CA9-9F64-7728-455C77FD0107}"/>
              </a:ext>
            </a:extLst>
          </p:cNvPr>
          <p:cNvSpPr>
            <a:spLocks noGrp="1"/>
          </p:cNvSpPr>
          <p:nvPr>
            <p:ph type="sldNum" sz="quarter" idx="12"/>
          </p:nvPr>
        </p:nvSpPr>
        <p:spPr/>
        <p:txBody>
          <a:bodyPr/>
          <a:lstStyle/>
          <a:p>
            <a:fld id="{6C2C2680-02A4-4E2C-BDA6-20B6CEED83E3}" type="slidenum">
              <a:rPr lang="en-US" smtClean="0"/>
              <a:t>‹#›</a:t>
            </a:fld>
            <a:endParaRPr lang="en-US"/>
          </a:p>
        </p:txBody>
      </p:sp>
    </p:spTree>
    <p:extLst>
      <p:ext uri="{BB962C8B-B14F-4D97-AF65-F5344CB8AC3E}">
        <p14:creationId xmlns:p14="http://schemas.microsoft.com/office/powerpoint/2010/main" val="159661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485F-E267-30CF-0BA1-38621D1D9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A24FE0-405E-567B-BAAF-758199BA50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8152CE-0BD0-3DAA-7F9C-1C4CF31D36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DC4EEC-696D-A456-D6C2-BFE157E333DF}"/>
              </a:ext>
            </a:extLst>
          </p:cNvPr>
          <p:cNvSpPr>
            <a:spLocks noGrp="1"/>
          </p:cNvSpPr>
          <p:nvPr>
            <p:ph type="dt" sz="half" idx="10"/>
          </p:nvPr>
        </p:nvSpPr>
        <p:spPr/>
        <p:txBody>
          <a:bodyPr/>
          <a:lstStyle/>
          <a:p>
            <a:fld id="{01993CB1-9246-4EC2-B5F2-8B7847DCA02F}" type="datetimeFigureOut">
              <a:rPr lang="en-US" smtClean="0"/>
              <a:t>11/17/2024</a:t>
            </a:fld>
            <a:endParaRPr lang="en-US"/>
          </a:p>
        </p:txBody>
      </p:sp>
      <p:sp>
        <p:nvSpPr>
          <p:cNvPr id="6" name="Footer Placeholder 5">
            <a:extLst>
              <a:ext uri="{FF2B5EF4-FFF2-40B4-BE49-F238E27FC236}">
                <a16:creationId xmlns:a16="http://schemas.microsoft.com/office/drawing/2014/main" id="{7352C694-BA17-FE83-A2BA-CB2E4F28A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DA815-2A73-063D-37B5-31D024A5309E}"/>
              </a:ext>
            </a:extLst>
          </p:cNvPr>
          <p:cNvSpPr>
            <a:spLocks noGrp="1"/>
          </p:cNvSpPr>
          <p:nvPr>
            <p:ph type="sldNum" sz="quarter" idx="12"/>
          </p:nvPr>
        </p:nvSpPr>
        <p:spPr/>
        <p:txBody>
          <a:bodyPr/>
          <a:lstStyle/>
          <a:p>
            <a:fld id="{6C2C2680-02A4-4E2C-BDA6-20B6CEED83E3}" type="slidenum">
              <a:rPr lang="en-US" smtClean="0"/>
              <a:t>‹#›</a:t>
            </a:fld>
            <a:endParaRPr lang="en-US"/>
          </a:p>
        </p:txBody>
      </p:sp>
    </p:spTree>
    <p:extLst>
      <p:ext uri="{BB962C8B-B14F-4D97-AF65-F5344CB8AC3E}">
        <p14:creationId xmlns:p14="http://schemas.microsoft.com/office/powerpoint/2010/main" val="207480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E49C-FE8F-85D3-CB41-E911A1CBB1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E21B41-27F6-FED0-9F3B-68D5B8CDA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D72282-75CC-D439-4EED-E3BBC7EA0A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B52AB-59C8-E9D7-C2AB-BE407AF3E6E1}"/>
              </a:ext>
            </a:extLst>
          </p:cNvPr>
          <p:cNvSpPr>
            <a:spLocks noGrp="1"/>
          </p:cNvSpPr>
          <p:nvPr>
            <p:ph type="dt" sz="half" idx="10"/>
          </p:nvPr>
        </p:nvSpPr>
        <p:spPr/>
        <p:txBody>
          <a:bodyPr/>
          <a:lstStyle/>
          <a:p>
            <a:fld id="{01993CB1-9246-4EC2-B5F2-8B7847DCA02F}" type="datetimeFigureOut">
              <a:rPr lang="en-US" smtClean="0"/>
              <a:t>11/17/2024</a:t>
            </a:fld>
            <a:endParaRPr lang="en-US"/>
          </a:p>
        </p:txBody>
      </p:sp>
      <p:sp>
        <p:nvSpPr>
          <p:cNvPr id="6" name="Footer Placeholder 5">
            <a:extLst>
              <a:ext uri="{FF2B5EF4-FFF2-40B4-BE49-F238E27FC236}">
                <a16:creationId xmlns:a16="http://schemas.microsoft.com/office/drawing/2014/main" id="{4A4FBB68-4342-8259-83BD-1657E89A80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0D1C3A-2B71-4821-4169-29470B40798E}"/>
              </a:ext>
            </a:extLst>
          </p:cNvPr>
          <p:cNvSpPr>
            <a:spLocks noGrp="1"/>
          </p:cNvSpPr>
          <p:nvPr>
            <p:ph type="sldNum" sz="quarter" idx="12"/>
          </p:nvPr>
        </p:nvSpPr>
        <p:spPr/>
        <p:txBody>
          <a:bodyPr/>
          <a:lstStyle/>
          <a:p>
            <a:fld id="{6C2C2680-02A4-4E2C-BDA6-20B6CEED83E3}" type="slidenum">
              <a:rPr lang="en-US" smtClean="0"/>
              <a:t>‹#›</a:t>
            </a:fld>
            <a:endParaRPr lang="en-US"/>
          </a:p>
        </p:txBody>
      </p:sp>
    </p:spTree>
    <p:extLst>
      <p:ext uri="{BB962C8B-B14F-4D97-AF65-F5344CB8AC3E}">
        <p14:creationId xmlns:p14="http://schemas.microsoft.com/office/powerpoint/2010/main" val="3977512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F043EF-3284-EC15-FEB7-573B7E38B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BE0FDC-3359-F019-6C5E-DCE12877A9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6DEF6-B9CF-C1D9-9A79-8CC00760CE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993CB1-9246-4EC2-B5F2-8B7847DCA02F}" type="datetimeFigureOut">
              <a:rPr lang="en-US" smtClean="0"/>
              <a:t>11/17/2024</a:t>
            </a:fld>
            <a:endParaRPr lang="en-US"/>
          </a:p>
        </p:txBody>
      </p:sp>
      <p:sp>
        <p:nvSpPr>
          <p:cNvPr id="5" name="Footer Placeholder 4">
            <a:extLst>
              <a:ext uri="{FF2B5EF4-FFF2-40B4-BE49-F238E27FC236}">
                <a16:creationId xmlns:a16="http://schemas.microsoft.com/office/drawing/2014/main" id="{2054EE0C-BA1B-B0C5-7DC5-6D542420A1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F29DF04-395A-094C-1AE1-EE1B37945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2C2680-02A4-4E2C-BDA6-20B6CEED83E3}" type="slidenum">
              <a:rPr lang="en-US" smtClean="0"/>
              <a:t>‹#›</a:t>
            </a:fld>
            <a:endParaRPr lang="en-US"/>
          </a:p>
        </p:txBody>
      </p:sp>
    </p:spTree>
    <p:extLst>
      <p:ext uri="{BB962C8B-B14F-4D97-AF65-F5344CB8AC3E}">
        <p14:creationId xmlns:p14="http://schemas.microsoft.com/office/powerpoint/2010/main" val="2877795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24" name="Freeform: Shape 2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7" name="Freeform: Shape 26">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8FEA3-A3F1-D895-A535-A9C1875CBB3E}"/>
              </a:ext>
            </a:extLst>
          </p:cNvPr>
          <p:cNvSpPr>
            <a:spLocks noGrp="1"/>
          </p:cNvSpPr>
          <p:nvPr>
            <p:ph type="ctrTitle"/>
          </p:nvPr>
        </p:nvSpPr>
        <p:spPr>
          <a:xfrm>
            <a:off x="2242409" y="895483"/>
            <a:ext cx="5786232" cy="3011190"/>
          </a:xfrm>
        </p:spPr>
        <p:txBody>
          <a:bodyPr>
            <a:normAutofit/>
          </a:bodyPr>
          <a:lstStyle/>
          <a:p>
            <a:r>
              <a:rPr lang="en-US" sz="2600">
                <a:solidFill>
                  <a:schemeClr val="bg1"/>
                </a:solidFill>
              </a:rPr>
              <a:t>Final Project DS 5110: Introduction to Data Management and Processing</a:t>
            </a:r>
            <a:br>
              <a:rPr lang="en-US" sz="2600">
                <a:solidFill>
                  <a:schemeClr val="bg1"/>
                </a:solidFill>
              </a:rPr>
            </a:br>
            <a:br>
              <a:rPr lang="en-US" sz="2600">
                <a:solidFill>
                  <a:schemeClr val="bg1"/>
                </a:solidFill>
              </a:rPr>
            </a:br>
            <a:r>
              <a:rPr lang="en-US" sz="2600" b="1" kern="100">
                <a:solidFill>
                  <a:schemeClr val="bg1"/>
                </a:solidFill>
                <a:effectLst/>
                <a:latin typeface="Aptos" panose="020B0004020202020204" pitchFamily="34" charset="0"/>
                <a:ea typeface="DengXian" panose="02010600030101010101" pitchFamily="2" charset="-122"/>
                <a:cs typeface="Times New Roman" panose="02020603050405020304" pitchFamily="18" charset="0"/>
              </a:rPr>
              <a:t>Amazon Best Seller Analysis in Discovering Consumer Preferences and Production Performance</a:t>
            </a:r>
            <a:br>
              <a:rPr lang="en-US" sz="2600" kern="100">
                <a:solidFill>
                  <a:schemeClr val="bg1"/>
                </a:solidFill>
                <a:effectLst/>
                <a:latin typeface="Aptos" panose="020B0004020202020204" pitchFamily="34" charset="0"/>
                <a:ea typeface="DengXian" panose="02010600030101010101" pitchFamily="2" charset="-122"/>
                <a:cs typeface="Times New Roman" panose="02020603050405020304" pitchFamily="18" charset="0"/>
              </a:rPr>
            </a:br>
            <a:endParaRPr lang="en-US" sz="2600">
              <a:solidFill>
                <a:schemeClr val="bg1"/>
              </a:solidFill>
            </a:endParaRPr>
          </a:p>
        </p:txBody>
      </p:sp>
      <p:sp>
        <p:nvSpPr>
          <p:cNvPr id="3" name="Subtitle 2">
            <a:extLst>
              <a:ext uri="{FF2B5EF4-FFF2-40B4-BE49-F238E27FC236}">
                <a16:creationId xmlns:a16="http://schemas.microsoft.com/office/drawing/2014/main" id="{692F056E-6479-3C7E-CC8B-C2D8C9BE0246}"/>
              </a:ext>
            </a:extLst>
          </p:cNvPr>
          <p:cNvSpPr>
            <a:spLocks noGrp="1"/>
          </p:cNvSpPr>
          <p:nvPr>
            <p:ph type="subTitle" idx="1"/>
          </p:nvPr>
        </p:nvSpPr>
        <p:spPr>
          <a:xfrm>
            <a:off x="2466270" y="4142096"/>
            <a:ext cx="5338511" cy="1055142"/>
          </a:xfrm>
        </p:spPr>
        <p:txBody>
          <a:bodyPr>
            <a:normAutofit/>
          </a:bodyPr>
          <a:lstStyle/>
          <a:p>
            <a:r>
              <a:rPr lang="en-US" sz="2000">
                <a:solidFill>
                  <a:schemeClr val="bg1"/>
                </a:solidFill>
              </a:rPr>
              <a:t>Team Members: Runying Chen &amp; Bohan Cao</a:t>
            </a:r>
          </a:p>
          <a:p>
            <a:r>
              <a:rPr lang="en-US" sz="2000">
                <a:solidFill>
                  <a:schemeClr val="bg1"/>
                </a:solidFill>
              </a:rPr>
              <a:t>December 3, 2024</a:t>
            </a:r>
          </a:p>
        </p:txBody>
      </p:sp>
      <p:sp>
        <p:nvSpPr>
          <p:cNvPr id="33"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38" name="Freeform: Shape 3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4" name="Oval 43">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Shape 47">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0" name="Freeform: Shape 49">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55667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a red line&#10;&#10;Description automatically generated">
            <a:extLst>
              <a:ext uri="{FF2B5EF4-FFF2-40B4-BE49-F238E27FC236}">
                <a16:creationId xmlns:a16="http://schemas.microsoft.com/office/drawing/2014/main" id="{0787818A-87FB-3EAB-76F1-AAE495678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244" y="1729685"/>
            <a:ext cx="5628018" cy="3165759"/>
          </a:xfrm>
          <a:prstGeom prst="rect">
            <a:avLst/>
          </a:prstGeom>
        </p:spPr>
      </p:pic>
      <p:sp>
        <p:nvSpPr>
          <p:cNvPr id="18" name="Rectangle 1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63BB20-715A-F69C-4CDB-2FF599C9E4F9}"/>
              </a:ext>
            </a:extLst>
          </p:cNvPr>
          <p:cNvSpPr>
            <a:spLocks noGrp="1"/>
          </p:cNvSpPr>
          <p:nvPr>
            <p:ph idx="1"/>
          </p:nvPr>
        </p:nvSpPr>
        <p:spPr>
          <a:xfrm>
            <a:off x="7239012" y="2031101"/>
            <a:ext cx="4282984" cy="3511943"/>
          </a:xfrm>
        </p:spPr>
        <p:txBody>
          <a:bodyPr anchor="ctr">
            <a:normAutofit/>
          </a:bodyPr>
          <a:lstStyle/>
          <a:p>
            <a:r>
              <a:rPr lang="en-US" sz="1800"/>
              <a:t>The dual-axis chart shows that categories like Amazon Devices &amp; Accessories, Electronics, and Home &amp; Kitchen lead in both customer ratings and revenue, indicating a strong link between engagement and sales performance.</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168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5B1F4D-B1BD-7EBB-7D3A-3FC2FC421D6B}"/>
              </a:ext>
            </a:extLst>
          </p:cNvPr>
          <p:cNvSpPr>
            <a:spLocks noGrp="1"/>
          </p:cNvSpPr>
          <p:nvPr>
            <p:ph idx="1"/>
          </p:nvPr>
        </p:nvSpPr>
        <p:spPr>
          <a:xfrm>
            <a:off x="4654295" y="502920"/>
            <a:ext cx="6894576" cy="1463040"/>
          </a:xfrm>
        </p:spPr>
        <p:txBody>
          <a:bodyPr anchor="ctr">
            <a:normAutofit/>
          </a:bodyPr>
          <a:lstStyle/>
          <a:p>
            <a:r>
              <a:rPr lang="en-US" sz="2000"/>
              <a:t>Top-performing products like the Amazon Echo Dot, TV remotes, and Kindle drive revenue in the Amazon Devices &amp; Accessories category through innovation and meeting consumer demands for convenience and entertainment.</a:t>
            </a:r>
          </a:p>
        </p:txBody>
      </p:sp>
      <p:pic>
        <p:nvPicPr>
          <p:cNvPr id="4" name="Picture 3" descr="A screenshot of a graph&#10;&#10;Description automatically generated">
            <a:extLst>
              <a:ext uri="{FF2B5EF4-FFF2-40B4-BE49-F238E27FC236}">
                <a16:creationId xmlns:a16="http://schemas.microsoft.com/office/drawing/2014/main" id="{B30DCAD6-3326-654B-30D5-3CE7FCFC7C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770" y="2290936"/>
            <a:ext cx="10558267" cy="3959352"/>
          </a:xfrm>
          <a:prstGeom prst="rect">
            <a:avLst/>
          </a:prstGeom>
        </p:spPr>
      </p:pic>
    </p:spTree>
    <p:extLst>
      <p:ext uri="{BB962C8B-B14F-4D97-AF65-F5344CB8AC3E}">
        <p14:creationId xmlns:p14="http://schemas.microsoft.com/office/powerpoint/2010/main" val="4122091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909053C-9EC2-71F7-EF0B-A8B4E4869427}"/>
              </a:ext>
            </a:extLst>
          </p:cNvPr>
          <p:cNvSpPr>
            <a:spLocks noGrp="1"/>
          </p:cNvSpPr>
          <p:nvPr>
            <p:ph idx="1"/>
          </p:nvPr>
        </p:nvSpPr>
        <p:spPr>
          <a:xfrm>
            <a:off x="371094" y="2718054"/>
            <a:ext cx="3438906" cy="3207258"/>
          </a:xfrm>
        </p:spPr>
        <p:txBody>
          <a:bodyPr anchor="t">
            <a:normAutofit/>
          </a:bodyPr>
          <a:lstStyle/>
          <a:p>
            <a:r>
              <a:rPr lang="en-US" sz="1700"/>
              <a:t>Products like the Amazon Echo Dot, Kindle, and Fire TV Stick dominate the Electronics category, with the Fire TV Stick driving significant sales and customer engagement due to its versatility and ease of use.</a:t>
            </a:r>
          </a:p>
        </p:txBody>
      </p:sp>
      <p:pic>
        <p:nvPicPr>
          <p:cNvPr id="4" name="Picture 3" descr="A screenshot of a graph&#10;&#10;Description automatically generated">
            <a:extLst>
              <a:ext uri="{FF2B5EF4-FFF2-40B4-BE49-F238E27FC236}">
                <a16:creationId xmlns:a16="http://schemas.microsoft.com/office/drawing/2014/main" id="{E45BA538-3694-CFB1-F3F7-7938546985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1184" y="2190068"/>
            <a:ext cx="6922008" cy="2578447"/>
          </a:xfrm>
          <a:prstGeom prst="rect">
            <a:avLst/>
          </a:prstGeom>
        </p:spPr>
      </p:pic>
    </p:spTree>
    <p:extLst>
      <p:ext uri="{BB962C8B-B14F-4D97-AF65-F5344CB8AC3E}">
        <p14:creationId xmlns:p14="http://schemas.microsoft.com/office/powerpoint/2010/main" val="1796605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591640A-42E3-3BB8-15B1-7FB80981B86C}"/>
              </a:ext>
            </a:extLst>
          </p:cNvPr>
          <p:cNvSpPr>
            <a:spLocks noGrp="1"/>
          </p:cNvSpPr>
          <p:nvPr>
            <p:ph idx="1"/>
          </p:nvPr>
        </p:nvSpPr>
        <p:spPr>
          <a:xfrm>
            <a:off x="371094" y="2718054"/>
            <a:ext cx="3438906" cy="3207258"/>
          </a:xfrm>
        </p:spPr>
        <p:txBody>
          <a:bodyPr anchor="t">
            <a:normAutofit/>
          </a:bodyPr>
          <a:lstStyle/>
          <a:p>
            <a:r>
              <a:rPr lang="en-US" sz="1700"/>
              <a:t>Bedding products like bed sheets, pillows, and pillowcases lead the Home &amp; Kitchen category in both revenue and ratings, reflecting growing consumer investment in sleep quality and comfort.</a:t>
            </a:r>
          </a:p>
        </p:txBody>
      </p:sp>
      <p:pic>
        <p:nvPicPr>
          <p:cNvPr id="4" name="Picture 3" descr="A screenshot of a graph&#10;&#10;Description automatically generated">
            <a:extLst>
              <a:ext uri="{FF2B5EF4-FFF2-40B4-BE49-F238E27FC236}">
                <a16:creationId xmlns:a16="http://schemas.microsoft.com/office/drawing/2014/main" id="{2BE7C06C-4E7D-4FB7-0533-75CE364713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1184" y="2198722"/>
            <a:ext cx="6922008" cy="2561140"/>
          </a:xfrm>
          <a:prstGeom prst="rect">
            <a:avLst/>
          </a:prstGeom>
        </p:spPr>
      </p:pic>
    </p:spTree>
    <p:extLst>
      <p:ext uri="{BB962C8B-B14F-4D97-AF65-F5344CB8AC3E}">
        <p14:creationId xmlns:p14="http://schemas.microsoft.com/office/powerpoint/2010/main" val="45451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0BA7B49-2E3C-1EC6-7F66-CF12A5CD8322}"/>
              </a:ext>
            </a:extLst>
          </p:cNvPr>
          <p:cNvSpPr>
            <a:spLocks noGrp="1"/>
          </p:cNvSpPr>
          <p:nvPr>
            <p:ph idx="1"/>
          </p:nvPr>
        </p:nvSpPr>
        <p:spPr>
          <a:xfrm>
            <a:off x="371094" y="2718054"/>
            <a:ext cx="3438906" cy="3207258"/>
          </a:xfrm>
        </p:spPr>
        <p:txBody>
          <a:bodyPr anchor="t">
            <a:normAutofit/>
          </a:bodyPr>
          <a:lstStyle/>
          <a:p>
            <a:r>
              <a:rPr lang="en-US" sz="1700"/>
              <a:t>Clogs dominate the Clothing, Shoes &amp; Jewelry category, while men's clothing, particularly jackets and hoodies, outperforms women's fashion, indicating a shift towards greater male engagement in online fashion shopping.</a:t>
            </a:r>
          </a:p>
        </p:txBody>
      </p:sp>
      <p:pic>
        <p:nvPicPr>
          <p:cNvPr id="4" name="Picture 3" descr="A screenshot of a graph&#10;&#10;Description automatically generated">
            <a:extLst>
              <a:ext uri="{FF2B5EF4-FFF2-40B4-BE49-F238E27FC236}">
                <a16:creationId xmlns:a16="http://schemas.microsoft.com/office/drawing/2014/main" id="{EFC6D7C7-45B2-348B-D2EE-417D64FB58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1184" y="2190068"/>
            <a:ext cx="6922008" cy="2578447"/>
          </a:xfrm>
          <a:prstGeom prst="rect">
            <a:avLst/>
          </a:prstGeom>
        </p:spPr>
      </p:pic>
    </p:spTree>
    <p:extLst>
      <p:ext uri="{BB962C8B-B14F-4D97-AF65-F5344CB8AC3E}">
        <p14:creationId xmlns:p14="http://schemas.microsoft.com/office/powerpoint/2010/main" val="26047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D454932-91AD-07AF-031A-14B33F75A243}"/>
              </a:ext>
            </a:extLst>
          </p:cNvPr>
          <p:cNvSpPr>
            <a:spLocks noGrp="1"/>
          </p:cNvSpPr>
          <p:nvPr>
            <p:ph idx="1"/>
          </p:nvPr>
        </p:nvSpPr>
        <p:spPr>
          <a:xfrm>
            <a:off x="371094" y="2718054"/>
            <a:ext cx="3438906" cy="3207258"/>
          </a:xfrm>
        </p:spPr>
        <p:txBody>
          <a:bodyPr anchor="t">
            <a:normAutofit/>
          </a:bodyPr>
          <a:lstStyle/>
          <a:p>
            <a:r>
              <a:rPr lang="en-US" sz="1700"/>
              <a:t>Amazon Basics High-Performance Batteries dominate the Health &amp; Household category in both revenue and ratings, reflecting strong consumer trust in Amazon's in-house brand for essential products.</a:t>
            </a:r>
          </a:p>
        </p:txBody>
      </p:sp>
      <p:pic>
        <p:nvPicPr>
          <p:cNvPr id="4" name="Picture 3" descr="A screenshot of a graph&#10;&#10;Description automatically generated">
            <a:extLst>
              <a:ext uri="{FF2B5EF4-FFF2-40B4-BE49-F238E27FC236}">
                <a16:creationId xmlns:a16="http://schemas.microsoft.com/office/drawing/2014/main" id="{9D39A8F7-D4B9-2729-3D0D-6CCB31A030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1184" y="2207373"/>
            <a:ext cx="6922008" cy="2543837"/>
          </a:xfrm>
          <a:prstGeom prst="rect">
            <a:avLst/>
          </a:prstGeom>
        </p:spPr>
      </p:pic>
    </p:spTree>
    <p:extLst>
      <p:ext uri="{BB962C8B-B14F-4D97-AF65-F5344CB8AC3E}">
        <p14:creationId xmlns:p14="http://schemas.microsoft.com/office/powerpoint/2010/main" val="1725435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2B449CD-F074-668C-53E3-53D8CCEEE473}"/>
              </a:ext>
            </a:extLst>
          </p:cNvPr>
          <p:cNvSpPr>
            <a:spLocks noGrp="1"/>
          </p:cNvSpPr>
          <p:nvPr>
            <p:ph idx="1"/>
          </p:nvPr>
        </p:nvSpPr>
        <p:spPr>
          <a:xfrm>
            <a:off x="371094" y="2718054"/>
            <a:ext cx="3438906" cy="3207258"/>
          </a:xfrm>
        </p:spPr>
        <p:txBody>
          <a:bodyPr anchor="t">
            <a:normAutofit/>
          </a:bodyPr>
          <a:lstStyle/>
          <a:p>
            <a:r>
              <a:rPr lang="en-US" sz="1700"/>
              <a:t>The scatter plot shows that lower-priced products receive more ratings, indicating greater popularity, while higher-priced items tend to attract fewer buyers.</a:t>
            </a:r>
          </a:p>
        </p:txBody>
      </p:sp>
      <p:pic>
        <p:nvPicPr>
          <p:cNvPr id="4" name="Picture 3" descr="A graph showing the difference between price and price&#10;&#10;Description automatically generated">
            <a:extLst>
              <a:ext uri="{FF2B5EF4-FFF2-40B4-BE49-F238E27FC236}">
                <a16:creationId xmlns:a16="http://schemas.microsoft.com/office/drawing/2014/main" id="{08E47A97-C02E-165D-1C84-32EFAD0D4F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98967" y="1571434"/>
            <a:ext cx="6921940" cy="3824372"/>
          </a:xfrm>
          <a:prstGeom prst="rect">
            <a:avLst/>
          </a:prstGeom>
        </p:spPr>
      </p:pic>
    </p:spTree>
    <p:extLst>
      <p:ext uri="{BB962C8B-B14F-4D97-AF65-F5344CB8AC3E}">
        <p14:creationId xmlns:p14="http://schemas.microsoft.com/office/powerpoint/2010/main" val="4167740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176572F-F5F0-4879-6BB6-275699398FE5}"/>
              </a:ext>
            </a:extLst>
          </p:cNvPr>
          <p:cNvSpPr>
            <a:spLocks noGrp="1"/>
          </p:cNvSpPr>
          <p:nvPr>
            <p:ph idx="1"/>
          </p:nvPr>
        </p:nvSpPr>
        <p:spPr>
          <a:xfrm>
            <a:off x="371094" y="2718054"/>
            <a:ext cx="3438906" cy="3207258"/>
          </a:xfrm>
        </p:spPr>
        <p:txBody>
          <a:bodyPr anchor="t">
            <a:normAutofit/>
          </a:bodyPr>
          <a:lstStyle/>
          <a:p>
            <a:r>
              <a:rPr lang="en-US" sz="1700"/>
              <a:t>The word cloud reveals that popular terms like "pack," "gift," "iPhone," and "home" highlight consumer interest in multipacks, technology, home items, and gift-oriented products.</a:t>
            </a:r>
          </a:p>
        </p:txBody>
      </p:sp>
      <p:pic>
        <p:nvPicPr>
          <p:cNvPr id="4" name="Picture 3" descr="A close up of words&#10;&#10;Description automatically generated">
            <a:extLst>
              <a:ext uri="{FF2B5EF4-FFF2-40B4-BE49-F238E27FC236}">
                <a16:creationId xmlns:a16="http://schemas.microsoft.com/office/drawing/2014/main" id="{4FEE6807-BE50-554A-C3E6-9B9BED569A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1184" y="1575740"/>
            <a:ext cx="6922008" cy="3807103"/>
          </a:xfrm>
          <a:prstGeom prst="rect">
            <a:avLst/>
          </a:prstGeom>
        </p:spPr>
      </p:pic>
    </p:spTree>
    <p:extLst>
      <p:ext uri="{BB962C8B-B14F-4D97-AF65-F5344CB8AC3E}">
        <p14:creationId xmlns:p14="http://schemas.microsoft.com/office/powerpoint/2010/main" val="1084634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B4FAB12-05D9-EA94-47BD-B472F254B918}"/>
              </a:ext>
            </a:extLst>
          </p:cNvPr>
          <p:cNvSpPr>
            <a:spLocks noGrp="1"/>
          </p:cNvSpPr>
          <p:nvPr>
            <p:ph idx="1"/>
          </p:nvPr>
        </p:nvSpPr>
        <p:spPr>
          <a:xfrm>
            <a:off x="371094" y="2718054"/>
            <a:ext cx="3438906" cy="3207258"/>
          </a:xfrm>
        </p:spPr>
        <p:txBody>
          <a:bodyPr anchor="t">
            <a:normAutofit/>
          </a:bodyPr>
          <a:lstStyle/>
          <a:p>
            <a:r>
              <a:rPr lang="en-US" sz="1700"/>
              <a:t>The word cloud of bigrams highlights trends in consumer preferences, such as demand for refurbished Apple products, bulk purchases, hydration items, and gifts for special occasions.</a:t>
            </a:r>
          </a:p>
        </p:txBody>
      </p:sp>
      <p:pic>
        <p:nvPicPr>
          <p:cNvPr id="4" name="Picture 3" descr="A screenshot of a computer&#10;&#10;Description automatically generated">
            <a:extLst>
              <a:ext uri="{FF2B5EF4-FFF2-40B4-BE49-F238E27FC236}">
                <a16:creationId xmlns:a16="http://schemas.microsoft.com/office/drawing/2014/main" id="{1B80E84C-4321-3A09-3341-C014B94551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1184" y="1627655"/>
            <a:ext cx="6922008" cy="3703274"/>
          </a:xfrm>
          <a:prstGeom prst="rect">
            <a:avLst/>
          </a:prstGeom>
        </p:spPr>
      </p:pic>
    </p:spTree>
    <p:extLst>
      <p:ext uri="{BB962C8B-B14F-4D97-AF65-F5344CB8AC3E}">
        <p14:creationId xmlns:p14="http://schemas.microsoft.com/office/powerpoint/2010/main" val="695390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80879CB-87E7-DB33-DE44-ECE2B7E6F0AD}"/>
              </a:ext>
            </a:extLst>
          </p:cNvPr>
          <p:cNvSpPr>
            <a:spLocks noGrp="1"/>
          </p:cNvSpPr>
          <p:nvPr>
            <p:ph type="title"/>
          </p:nvPr>
        </p:nvSpPr>
        <p:spPr>
          <a:xfrm>
            <a:off x="838200" y="365125"/>
            <a:ext cx="5393361" cy="1325563"/>
          </a:xfrm>
        </p:spPr>
        <p:txBody>
          <a:bodyPr>
            <a:normAutofit/>
          </a:bodyPr>
          <a:lstStyle/>
          <a:p>
            <a:r>
              <a:rPr lang="en-US" altLang="zh-CN"/>
              <a:t>Discussion</a:t>
            </a:r>
            <a:endParaRPr lang="en-US" dirty="0"/>
          </a:p>
        </p:txBody>
      </p:sp>
      <p:pic>
        <p:nvPicPr>
          <p:cNvPr id="6" name="Picture 5" descr="A blue and green background&#10;&#10;Description automatically generated">
            <a:extLst>
              <a:ext uri="{FF2B5EF4-FFF2-40B4-BE49-F238E27FC236}">
                <a16:creationId xmlns:a16="http://schemas.microsoft.com/office/drawing/2014/main" id="{1DFBAB01-D62D-0AFE-4968-933D9DE93A5F}"/>
              </a:ext>
            </a:extLst>
          </p:cNvPr>
          <p:cNvPicPr>
            <a:picLocks noChangeAspect="1"/>
          </p:cNvPicPr>
          <p:nvPr/>
        </p:nvPicPr>
        <p:blipFill>
          <a:blip r:embed="rId2"/>
          <a:srcRect l="21225" r="12023"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B21FCCB-9647-0C0D-9301-1531528420F3}"/>
              </a:ext>
            </a:extLst>
          </p:cNvPr>
          <p:cNvGraphicFramePr>
            <a:graphicFrameLocks noGrp="1"/>
          </p:cNvGraphicFramePr>
          <p:nvPr>
            <p:ph idx="1"/>
            <p:extLst>
              <p:ext uri="{D42A27DB-BD31-4B8C-83A1-F6EECF244321}">
                <p14:modId xmlns:p14="http://schemas.microsoft.com/office/powerpoint/2010/main" val="3643006224"/>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4641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7BF1D-4B26-A7D4-0F13-FD0265FA7CDD}"/>
              </a:ext>
            </a:extLst>
          </p:cNvPr>
          <p:cNvSpPr>
            <a:spLocks noGrp="1"/>
          </p:cNvSpPr>
          <p:nvPr>
            <p:ph type="title"/>
          </p:nvPr>
        </p:nvSpPr>
        <p:spPr>
          <a:xfrm>
            <a:off x="838200" y="365125"/>
            <a:ext cx="10515600" cy="1325563"/>
          </a:xfrm>
        </p:spPr>
        <p:txBody>
          <a:bodyPr>
            <a:normAutofit/>
          </a:bodyPr>
          <a:lstStyle/>
          <a:p>
            <a:pPr algn="ctr"/>
            <a:r>
              <a:rPr lang="en-US" sz="5400" dirty="0"/>
              <a:t>Agenda</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2AFAC94-BE04-EADA-7EC5-FABA772D0C3A}"/>
              </a:ext>
            </a:extLst>
          </p:cNvPr>
          <p:cNvGraphicFramePr>
            <a:graphicFrameLocks noGrp="1"/>
          </p:cNvGraphicFramePr>
          <p:nvPr>
            <p:ph idx="1"/>
            <p:extLst>
              <p:ext uri="{D42A27DB-BD31-4B8C-83A1-F6EECF244321}">
                <p14:modId xmlns:p14="http://schemas.microsoft.com/office/powerpoint/2010/main" val="41632447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0490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F6E86B-D214-52F3-23A2-7D24B9AB7359}"/>
              </a:ext>
            </a:extLst>
          </p:cNvPr>
          <p:cNvSpPr>
            <a:spLocks noGrp="1"/>
          </p:cNvSpPr>
          <p:nvPr>
            <p:ph type="title"/>
          </p:nvPr>
        </p:nvSpPr>
        <p:spPr>
          <a:xfrm>
            <a:off x="5297762" y="329184"/>
            <a:ext cx="6251110" cy="1783080"/>
          </a:xfrm>
        </p:spPr>
        <p:txBody>
          <a:bodyPr anchor="b">
            <a:normAutofit/>
          </a:bodyPr>
          <a:lstStyle/>
          <a:p>
            <a:r>
              <a:rPr lang="en-US" sz="5400"/>
              <a:t>Conclusion</a:t>
            </a:r>
          </a:p>
        </p:txBody>
      </p:sp>
      <p:pic>
        <p:nvPicPr>
          <p:cNvPr id="14" name="Picture 13" descr="Pen placed on top of a signature line">
            <a:extLst>
              <a:ext uri="{FF2B5EF4-FFF2-40B4-BE49-F238E27FC236}">
                <a16:creationId xmlns:a16="http://schemas.microsoft.com/office/drawing/2014/main" id="{2444FC79-3BB9-51E7-5FFB-FD1E0ED61ECB}"/>
              </a:ext>
            </a:extLst>
          </p:cNvPr>
          <p:cNvPicPr>
            <a:picLocks noChangeAspect="1"/>
          </p:cNvPicPr>
          <p:nvPr/>
        </p:nvPicPr>
        <p:blipFill>
          <a:blip r:embed="rId2"/>
          <a:srcRect l="52282" r="238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0CE12A71-71F1-6E01-E19A-0F2C30C47E96}"/>
              </a:ext>
            </a:extLst>
          </p:cNvPr>
          <p:cNvSpPr>
            <a:spLocks noGrp="1"/>
          </p:cNvSpPr>
          <p:nvPr>
            <p:ph idx="1"/>
          </p:nvPr>
        </p:nvSpPr>
        <p:spPr>
          <a:xfrm>
            <a:off x="5297762" y="2706624"/>
            <a:ext cx="6251110" cy="3483864"/>
          </a:xfrm>
        </p:spPr>
        <p:txBody>
          <a:bodyPr>
            <a:normAutofit/>
          </a:bodyPr>
          <a:lstStyle/>
          <a:p>
            <a:r>
              <a:rPr lang="en-US" sz="2200" b="1"/>
              <a:t>Summary</a:t>
            </a:r>
            <a:r>
              <a:rPr lang="en-US" sz="2200"/>
              <a:t>: Key categories performing well in terms of engagement and revenue.</a:t>
            </a:r>
          </a:p>
          <a:p>
            <a:r>
              <a:rPr lang="en-US" sz="2200" b="1"/>
              <a:t>Insights</a:t>
            </a:r>
            <a:r>
              <a:rPr lang="en-US" sz="2200"/>
              <a:t>: Price sensitivity, product features like "pack" and "gift," and the importance of customer engagement.</a:t>
            </a:r>
          </a:p>
          <a:p>
            <a:r>
              <a:rPr lang="en-US" sz="2200" b="1"/>
              <a:t>Future Research</a:t>
            </a:r>
            <a:r>
              <a:rPr lang="en-US" sz="2200"/>
              <a:t>: Use diverse data sources, seasonal trends, and marketing campaigns.</a:t>
            </a:r>
          </a:p>
        </p:txBody>
      </p:sp>
    </p:spTree>
    <p:extLst>
      <p:ext uri="{BB962C8B-B14F-4D97-AF65-F5344CB8AC3E}">
        <p14:creationId xmlns:p14="http://schemas.microsoft.com/office/powerpoint/2010/main" val="549784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B25F1-95A1-16B3-1285-ADF23F8F947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8AFA1F99-41A5-2BCB-CBCC-5436C8B05488}"/>
              </a:ext>
            </a:extLst>
          </p:cNvPr>
          <p:cNvSpPr>
            <a:spLocks noGrp="1"/>
          </p:cNvSpPr>
          <p:nvPr>
            <p:ph idx="1"/>
          </p:nvPr>
        </p:nvSpPr>
        <p:spPr/>
        <p:txBody>
          <a:bodyPr/>
          <a:lstStyle/>
          <a:p>
            <a:pPr marL="0" indent="0">
              <a:buNone/>
            </a:pPr>
            <a:r>
              <a:rPr lang="en-US" dirty="0"/>
              <a:t>Trzebiński, W., &amp; Marciniak, B. (2023). E-commerce consumers' interest in product features. </a:t>
            </a:r>
            <a:r>
              <a:rPr lang="en-US" i="1" dirty="0"/>
              <a:t>Journal of Internet Commerce, 22</a:t>
            </a:r>
            <a:r>
              <a:rPr lang="en-US" dirty="0"/>
              <a:t>(2), 224–243.</a:t>
            </a:r>
          </a:p>
          <a:p>
            <a:pPr marL="0" indent="0">
              <a:buNone/>
            </a:pPr>
            <a:endParaRPr lang="en-US" dirty="0"/>
          </a:p>
          <a:p>
            <a:pPr marL="0" indent="0">
              <a:buNone/>
            </a:pPr>
            <a:r>
              <a:rPr lang="en-US" dirty="0"/>
              <a:t>Zhang, H. (2024). Personalized recommendation system for e-commerce. </a:t>
            </a:r>
            <a:r>
              <a:rPr lang="en-US" i="1" dirty="0"/>
              <a:t>Applied Mathematics and Nonlinear Sciences, 9</a:t>
            </a:r>
            <a:r>
              <a:rPr lang="en-US" dirty="0"/>
              <a:t>(1).</a:t>
            </a:r>
          </a:p>
        </p:txBody>
      </p:sp>
    </p:spTree>
    <p:extLst>
      <p:ext uri="{BB962C8B-B14F-4D97-AF65-F5344CB8AC3E}">
        <p14:creationId xmlns:p14="http://schemas.microsoft.com/office/powerpoint/2010/main" val="392841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C0898-102F-2ABF-033B-FA125C33084B}"/>
              </a:ext>
            </a:extLst>
          </p:cNvPr>
          <p:cNvSpPr>
            <a:spLocks noGrp="1"/>
          </p:cNvSpPr>
          <p:nvPr>
            <p:ph type="title"/>
          </p:nvPr>
        </p:nvSpPr>
        <p:spPr>
          <a:xfrm>
            <a:off x="5868557" y="1138036"/>
            <a:ext cx="5444382" cy="1402470"/>
          </a:xfrm>
        </p:spPr>
        <p:txBody>
          <a:bodyPr anchor="t">
            <a:normAutofit/>
          </a:bodyPr>
          <a:lstStyle/>
          <a:p>
            <a:pPr algn="ctr"/>
            <a:r>
              <a:rPr lang="en-US" altLang="zh-CN" sz="3200" dirty="0"/>
              <a:t>Introduction</a:t>
            </a:r>
            <a:endParaRPr lang="en-US" sz="3200" dirty="0"/>
          </a:p>
        </p:txBody>
      </p:sp>
      <p:pic>
        <p:nvPicPr>
          <p:cNvPr id="5" name="Picture 4" descr="Magnifying glass showing decling performance">
            <a:extLst>
              <a:ext uri="{FF2B5EF4-FFF2-40B4-BE49-F238E27FC236}">
                <a16:creationId xmlns:a16="http://schemas.microsoft.com/office/drawing/2014/main" id="{ADCB0A46-DA9B-4F65-77DF-4145BBF5C316}"/>
              </a:ext>
            </a:extLst>
          </p:cNvPr>
          <p:cNvPicPr>
            <a:picLocks noChangeAspect="1"/>
          </p:cNvPicPr>
          <p:nvPr/>
        </p:nvPicPr>
        <p:blipFill>
          <a:blip r:embed="rId2"/>
          <a:srcRect l="9649" r="40213"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64BABE87-9D98-90C3-3D12-4E53F4D0690F}"/>
              </a:ext>
            </a:extLst>
          </p:cNvPr>
          <p:cNvSpPr>
            <a:spLocks noGrp="1"/>
          </p:cNvSpPr>
          <p:nvPr>
            <p:ph idx="1"/>
          </p:nvPr>
        </p:nvSpPr>
        <p:spPr>
          <a:xfrm>
            <a:off x="5868557" y="2551176"/>
            <a:ext cx="5444382" cy="3591207"/>
          </a:xfrm>
        </p:spPr>
        <p:txBody>
          <a:bodyPr>
            <a:normAutofit/>
          </a:bodyPr>
          <a:lstStyle/>
          <a:p>
            <a:r>
              <a:rPr lang="en-US" sz="2000" b="1"/>
              <a:t>Background</a:t>
            </a:r>
            <a:r>
              <a:rPr lang="en-US" sz="2000"/>
              <a:t>: Growth of e-commerce, Amazon's role in global retail.</a:t>
            </a:r>
          </a:p>
          <a:p>
            <a:r>
              <a:rPr lang="en-US" sz="2000" b="1"/>
              <a:t>Objective</a:t>
            </a:r>
            <a:r>
              <a:rPr lang="en-US" sz="2000"/>
              <a:t>: Analyze Amazon’s bestseller lists to understand market trends, consumer preferences, and pricing strategies.</a:t>
            </a:r>
          </a:p>
          <a:p>
            <a:r>
              <a:rPr lang="en-US" sz="2000" b="1"/>
              <a:t>Data</a:t>
            </a:r>
            <a:r>
              <a:rPr lang="en-US" sz="2000"/>
              <a:t>: Collected on October 16, 2024, from Amazon's bestseller lists across 36 categories.</a:t>
            </a:r>
          </a:p>
          <a:p>
            <a:endParaRPr lang="en-US" sz="2000"/>
          </a:p>
        </p:txBody>
      </p:sp>
    </p:spTree>
    <p:extLst>
      <p:ext uri="{BB962C8B-B14F-4D97-AF65-F5344CB8AC3E}">
        <p14:creationId xmlns:p14="http://schemas.microsoft.com/office/powerpoint/2010/main" val="1783303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7FC043B-DC6C-ED29-B07B-CB29B90C1416}"/>
              </a:ext>
            </a:extLst>
          </p:cNvPr>
          <p:cNvSpPr>
            <a:spLocks noGrp="1"/>
          </p:cNvSpPr>
          <p:nvPr>
            <p:ph type="title"/>
          </p:nvPr>
        </p:nvSpPr>
        <p:spPr>
          <a:xfrm>
            <a:off x="838200" y="673770"/>
            <a:ext cx="3220329" cy="2027227"/>
          </a:xfrm>
        </p:spPr>
        <p:txBody>
          <a:bodyPr anchor="t">
            <a:normAutofit/>
          </a:bodyPr>
          <a:lstStyle/>
          <a:p>
            <a:r>
              <a:rPr lang="en-US" sz="5400">
                <a:solidFill>
                  <a:srgbClr val="FFFFFF"/>
                </a:solidFill>
              </a:rPr>
              <a:t>Literature Review</a:t>
            </a:r>
          </a:p>
        </p:txBody>
      </p:sp>
      <p:graphicFrame>
        <p:nvGraphicFramePr>
          <p:cNvPr id="5" name="Content Placeholder 2">
            <a:extLst>
              <a:ext uri="{FF2B5EF4-FFF2-40B4-BE49-F238E27FC236}">
                <a16:creationId xmlns:a16="http://schemas.microsoft.com/office/drawing/2014/main" id="{833A52EE-6696-5A68-84F0-7FD540A7B181}"/>
              </a:ext>
            </a:extLst>
          </p:cNvPr>
          <p:cNvGraphicFramePr>
            <a:graphicFrameLocks noGrp="1"/>
          </p:cNvGraphicFramePr>
          <p:nvPr>
            <p:ph idx="1"/>
            <p:extLst>
              <p:ext uri="{D42A27DB-BD31-4B8C-83A1-F6EECF244321}">
                <p14:modId xmlns:p14="http://schemas.microsoft.com/office/powerpoint/2010/main" val="276200845"/>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237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B11D1-4503-2079-2506-28F11BEAB39B}"/>
              </a:ext>
            </a:extLst>
          </p:cNvPr>
          <p:cNvSpPr>
            <a:spLocks noGrp="1"/>
          </p:cNvSpPr>
          <p:nvPr>
            <p:ph type="title"/>
          </p:nvPr>
        </p:nvSpPr>
        <p:spPr>
          <a:xfrm>
            <a:off x="1043631" y="809898"/>
            <a:ext cx="10173010" cy="1554480"/>
          </a:xfrm>
        </p:spPr>
        <p:txBody>
          <a:bodyPr anchor="ctr">
            <a:normAutofit/>
          </a:bodyPr>
          <a:lstStyle/>
          <a:p>
            <a:pPr algn="ctr"/>
            <a:r>
              <a:rPr lang="en-US" sz="4800" dirty="0"/>
              <a:t>Methodology – Data Collection</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9233CB9-94EE-4E8C-579B-5C3A906BD9C5}"/>
              </a:ext>
            </a:extLst>
          </p:cNvPr>
          <p:cNvGraphicFramePr>
            <a:graphicFrameLocks noGrp="1"/>
          </p:cNvGraphicFramePr>
          <p:nvPr>
            <p:ph idx="1"/>
            <p:extLst>
              <p:ext uri="{D42A27DB-BD31-4B8C-83A1-F6EECF244321}">
                <p14:modId xmlns:p14="http://schemas.microsoft.com/office/powerpoint/2010/main" val="150973722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573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7F03-B145-7FB5-6053-0917F1700CF8}"/>
              </a:ext>
            </a:extLst>
          </p:cNvPr>
          <p:cNvSpPr>
            <a:spLocks noGrp="1"/>
          </p:cNvSpPr>
          <p:nvPr>
            <p:ph type="title"/>
          </p:nvPr>
        </p:nvSpPr>
        <p:spPr/>
        <p:txBody>
          <a:bodyPr/>
          <a:lstStyle/>
          <a:p>
            <a:pPr algn="ctr"/>
            <a:r>
              <a:rPr lang="en-US" dirty="0"/>
              <a:t>Methodology – Data Preprocessing</a:t>
            </a:r>
          </a:p>
        </p:txBody>
      </p:sp>
      <p:graphicFrame>
        <p:nvGraphicFramePr>
          <p:cNvPr id="5" name="Content Placeholder 2">
            <a:extLst>
              <a:ext uri="{FF2B5EF4-FFF2-40B4-BE49-F238E27FC236}">
                <a16:creationId xmlns:a16="http://schemas.microsoft.com/office/drawing/2014/main" id="{2C4B7C5D-A57C-D4CC-EEE5-B9AB0CC9AA4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6368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9DFCF9-C266-203D-333A-F5BBE4393C2B}"/>
              </a:ext>
            </a:extLst>
          </p:cNvPr>
          <p:cNvSpPr>
            <a:spLocks noGrp="1"/>
          </p:cNvSpPr>
          <p:nvPr>
            <p:ph type="title"/>
          </p:nvPr>
        </p:nvSpPr>
        <p:spPr>
          <a:xfrm>
            <a:off x="838200" y="673770"/>
            <a:ext cx="3220329" cy="2027227"/>
          </a:xfrm>
        </p:spPr>
        <p:txBody>
          <a:bodyPr anchor="t">
            <a:normAutofit/>
          </a:bodyPr>
          <a:lstStyle/>
          <a:p>
            <a:r>
              <a:rPr lang="en-US" sz="5000">
                <a:solidFill>
                  <a:srgbClr val="FFFFFF"/>
                </a:solidFill>
              </a:rPr>
              <a:t>Analysis Techniques</a:t>
            </a:r>
          </a:p>
        </p:txBody>
      </p:sp>
      <p:graphicFrame>
        <p:nvGraphicFramePr>
          <p:cNvPr id="19" name="Content Placeholder 2">
            <a:extLst>
              <a:ext uri="{FF2B5EF4-FFF2-40B4-BE49-F238E27FC236}">
                <a16:creationId xmlns:a16="http://schemas.microsoft.com/office/drawing/2014/main" id="{99AEE433-3893-1AB9-B8EE-6CA9D8017C4F}"/>
              </a:ext>
            </a:extLst>
          </p:cNvPr>
          <p:cNvGraphicFramePr>
            <a:graphicFrameLocks noGrp="1"/>
          </p:cNvGraphicFramePr>
          <p:nvPr>
            <p:ph idx="1"/>
            <p:extLst>
              <p:ext uri="{D42A27DB-BD31-4B8C-83A1-F6EECF244321}">
                <p14:modId xmlns:p14="http://schemas.microsoft.com/office/powerpoint/2010/main" val="2066932430"/>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551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shot of a computer screen&#10;&#10;Description automatically generated">
            <a:extLst>
              <a:ext uri="{FF2B5EF4-FFF2-40B4-BE49-F238E27FC236}">
                <a16:creationId xmlns:a16="http://schemas.microsoft.com/office/drawing/2014/main" id="{BE6C7C2E-BDA9-7F8B-C911-F91A94BA0A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182" y="1391375"/>
            <a:ext cx="4777381" cy="390550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F0EFB5BB-217B-0D3B-69EA-97A2C072431A}"/>
              </a:ext>
            </a:extLst>
          </p:cNvPr>
          <p:cNvSpPr>
            <a:spLocks noGrp="1"/>
          </p:cNvSpPr>
          <p:nvPr>
            <p:ph idx="1"/>
          </p:nvPr>
        </p:nvSpPr>
        <p:spPr>
          <a:xfrm>
            <a:off x="5894962" y="1984443"/>
            <a:ext cx="5458838" cy="4192520"/>
          </a:xfrm>
        </p:spPr>
        <p:txBody>
          <a:bodyPr>
            <a:normAutofit/>
          </a:bodyPr>
          <a:lstStyle/>
          <a:p>
            <a:r>
              <a:rPr lang="en-US" dirty="0"/>
              <a:t>The treemap shows that categories such as Health &amp; Household, Home &amp; Kitchen, and Amazon Devices &amp; Accessories have the highest customer engagement and satisfaction, as indicated by their large number of ratings.</a:t>
            </a:r>
          </a:p>
        </p:txBody>
      </p:sp>
    </p:spTree>
    <p:extLst>
      <p:ext uri="{BB962C8B-B14F-4D97-AF65-F5344CB8AC3E}">
        <p14:creationId xmlns:p14="http://schemas.microsoft.com/office/powerpoint/2010/main" val="2090180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screenshot of a computer screen&#10;&#10;Description automatically generated">
            <a:extLst>
              <a:ext uri="{FF2B5EF4-FFF2-40B4-BE49-F238E27FC236}">
                <a16:creationId xmlns:a16="http://schemas.microsoft.com/office/drawing/2014/main" id="{824E3903-83E3-C17C-75CA-93C5BF7D12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9" y="1148877"/>
            <a:ext cx="5440195" cy="4447356"/>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1" name="Arc 10">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FB88261-F5C9-0CBA-75B5-8804F2D73B6F}"/>
              </a:ext>
            </a:extLst>
          </p:cNvPr>
          <p:cNvSpPr>
            <a:spLocks noGrp="1"/>
          </p:cNvSpPr>
          <p:nvPr>
            <p:ph idx="1"/>
          </p:nvPr>
        </p:nvSpPr>
        <p:spPr>
          <a:xfrm>
            <a:off x="6769570" y="1825625"/>
            <a:ext cx="4771178" cy="4388908"/>
          </a:xfrm>
        </p:spPr>
        <p:txBody>
          <a:bodyPr>
            <a:normAutofit/>
          </a:bodyPr>
          <a:lstStyle/>
          <a:p>
            <a:r>
              <a:rPr lang="en-US" dirty="0"/>
              <a:t>The treemap reveals that Amazon Devices &amp; Accessories, Electronics, and Home &amp; Kitchen lead in revenue, while Health &amp; Household shows high customer engagement, suggesting that volume-driven sales contribute significantly to its success despite lower prices.</a:t>
            </a:r>
          </a:p>
        </p:txBody>
      </p:sp>
    </p:spTree>
    <p:extLst>
      <p:ext uri="{BB962C8B-B14F-4D97-AF65-F5344CB8AC3E}">
        <p14:creationId xmlns:p14="http://schemas.microsoft.com/office/powerpoint/2010/main" val="2135910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TotalTime>
  <Words>791</Words>
  <Application>Microsoft Office PowerPoint</Application>
  <PresentationFormat>Widescreen</PresentationFormat>
  <Paragraphs>58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Calibri</vt:lpstr>
      <vt:lpstr>Office Theme</vt:lpstr>
      <vt:lpstr>Final Project DS 5110: Introduction to Data Management and Processing  Amazon Best Seller Analysis in Discovering Consumer Preferences and Production Performance </vt:lpstr>
      <vt:lpstr>Agenda</vt:lpstr>
      <vt:lpstr>Introduction</vt:lpstr>
      <vt:lpstr>Literature Review</vt:lpstr>
      <vt:lpstr>Methodology – Data Collection</vt:lpstr>
      <vt:lpstr>Methodology – Data Preprocessing</vt:lpstr>
      <vt:lpstr>Analysis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Anonymous</dc:creator>
  <cp:lastModifiedBy>Anonymous</cp:lastModifiedBy>
  <cp:revision>1</cp:revision>
  <dcterms:created xsi:type="dcterms:W3CDTF">2024-11-17T18:10:24Z</dcterms:created>
  <dcterms:modified xsi:type="dcterms:W3CDTF">2024-11-17T20:15:21Z</dcterms:modified>
</cp:coreProperties>
</file>