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FE"/>
    <a:srgbClr val="E915DD"/>
    <a:srgbClr val="7E5300"/>
    <a:srgbClr val="C69500"/>
    <a:srgbClr val="D8C600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2000"/>
          </a:blip>
          <a:stretch>
            <a:fillRect l="-6000" t="-24000" r="-6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5565"/>
            <a:ext cx="12192000" cy="3116580"/>
          </a:xfrm>
          <a:effectLst>
            <a:glow rad="1041400">
              <a:srgbClr val="D8C600">
                <a:alpha val="40000"/>
              </a:srgbClr>
            </a:glow>
            <a:outerShdw blurRad="50800" dist="38100" dir="2700000" sx="1000" sy="1000" algn="tl" rotWithShape="0">
              <a:srgbClr val="C69500">
                <a:alpha val="34000"/>
              </a:srgbClr>
            </a:outerShdw>
            <a:reflection blurRad="6350" stA="52000" endA="300" endPos="35000" dir="5400000" sy="-100000" algn="bl" rotWithShape="0"/>
          </a:effectLst>
        </p:spPr>
        <p:txBody>
          <a:bodyPr/>
          <a:lstStyle/>
          <a:p>
            <a:r>
              <a:rPr lang="en-US" sz="96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</a:rPr>
              <a:t>HomeBerries</a:t>
            </a:r>
            <a:endParaRPr lang="en-US" sz="96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472940"/>
            <a:ext cx="9144000" cy="2950210"/>
          </a:xfrm>
        </p:spPr>
        <p:txBody>
          <a:bodyPr/>
          <a:lstStyle/>
          <a:p>
            <a:r>
              <a:rPr lang="ru-RU" altLang="en-US" sz="3200" b="1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Над проектом работали Кулаков Григорий, Мединский Федор и Лепихов Александр</a:t>
            </a:r>
            <a:endParaRPr lang="ru-RU" altLang="en-US" sz="3200" b="1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14000"/>
          </a:blip>
          <a:stretch>
            <a:fillRect t="-24000" r="-18000" b="-5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37155" y="0"/>
            <a:ext cx="9554210" cy="1325880"/>
          </a:xfrm>
        </p:spPr>
        <p:txBody>
          <a:bodyPr/>
          <a:p>
            <a:pPr algn="ctr"/>
            <a:r>
              <a:rPr lang="ru-RU" altLang="en-US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Что такое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HomeBerries?</a:t>
            </a:r>
            <a:endParaRPr lang="en-US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390900" y="1837690"/>
            <a:ext cx="8801100" cy="5020310"/>
          </a:xfrm>
        </p:spPr>
        <p:txBody>
          <a:bodyPr/>
          <a:p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HomeBerries - 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это </a:t>
            </a:r>
            <a:r>
              <a:rPr lang="en-US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web-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сайт, похожий на известный российский интернет-магазин </a:t>
            </a:r>
            <a:r>
              <a:rPr lang="en-US" altLang="ru-RU">
                <a:solidFill>
                  <a:srgbClr val="7030A0"/>
                </a:solidFill>
                <a:effectLst>
                  <a:glow rad="152400">
                    <a:srgbClr val="E400FE">
                      <a:alpha val="67000"/>
                    </a:srgb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WildBerries</a:t>
            </a:r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. На нашем сайте широкий ассортимент товаров, удобный поиск и техническая поддержка.</a:t>
            </a:r>
            <a:endParaRPr lang="ru-RU" altLang="ru-RU">
              <a:solidFill>
                <a:srgbClr val="7E5300"/>
              </a:solidFill>
              <a:effectLst>
                <a:glow rad="152400">
                  <a:schemeClr val="accent4">
                    <a:satMod val="175000"/>
                    <a:alpha val="67000"/>
                  </a:scheme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  <a:p>
            <a:r>
              <a:rPr lang="ru-RU" altLang="ru-RU">
                <a:solidFill>
                  <a:srgbClr val="7E5300"/>
                </a:solidFill>
                <a:effectLst>
                  <a:glow rad="152400">
                    <a:schemeClr val="accent4">
                      <a:satMod val="175000"/>
                      <a:alpha val="67000"/>
                    </a:schemeClr>
                  </a:glow>
                  <a:outerShdw dir="5400000" sx="97000" sy="97000" algn="ctr" rotWithShape="0">
                    <a:srgbClr val="FF8D41">
                      <a:alpha val="13000"/>
                    </a:srgbClr>
                  </a:outerShdw>
                </a:effectLst>
                <a:latin typeface="Georgia Pro Cond Black" panose="02040A06050405020203" charset="0"/>
                <a:cs typeface="Georgia Pro Cond Black" panose="02040A06050405020203" charset="0"/>
                <a:sym typeface="+mn-ea"/>
              </a:rPr>
              <a:t>Также на сайте предусмотрена система аккаунтов для того, чтобы пользователь смог делать заказы и выставлять на продажу свои товары.</a:t>
            </a:r>
            <a:endParaRPr lang="ru-RU" altLang="ru-RU">
              <a:solidFill>
                <a:srgbClr val="7030A0"/>
              </a:solidFill>
              <a:effectLst>
                <a:glow rad="152400">
                  <a:srgbClr val="E400FE">
                    <a:alpha val="67000"/>
                  </a:srgbClr>
                </a:glow>
                <a:outerShdw dir="5400000" sx="97000" sy="97000" algn="ctr" rotWithShape="0">
                  <a:srgbClr val="FF8D41">
                    <a:alpha val="13000"/>
                  </a:srgbClr>
                </a:outerShdw>
              </a:effectLst>
              <a:latin typeface="Georgia Pro Cond Black" panose="02040A06050405020203" charset="0"/>
              <a:cs typeface="Georgia Pro Cond Black" panose="02040A06050405020203" charset="0"/>
              <a:sym typeface="+mn-ea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" y="80010"/>
            <a:ext cx="2626360" cy="6687820"/>
          </a:xfrm>
          <a:prstGeom prst="rect">
            <a:avLst/>
          </a:prstGeom>
          <a:effectLst>
            <a:glow>
              <a:schemeClr val="accent1">
                <a:alpha val="10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softEdge rad="63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WPS Presentation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Corbel</vt:lpstr>
      <vt:lpstr>Corbel Light</vt:lpstr>
      <vt:lpstr>Franklin Gothic Medium</vt:lpstr>
      <vt:lpstr>Georgia Pro Black</vt:lpstr>
      <vt:lpstr>Georgia Pro Cond Black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Vinipulya</cp:lastModifiedBy>
  <cp:revision>2</cp:revision>
  <dcterms:created xsi:type="dcterms:W3CDTF">2025-05-01T15:12:00Z</dcterms:created>
  <dcterms:modified xsi:type="dcterms:W3CDTF">2025-05-01T17:25:07Z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20BE597943984D9F95070BCC3C0FB71E_11</vt:lpwstr>
  </property>
</Properties>
</file>