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5300"/>
    <a:srgbClr val="E400FE"/>
    <a:srgbClr val="E915DD"/>
    <a:srgbClr val="C69500"/>
    <a:srgbClr val="D8C600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2000"/>
          </a:blip>
          <a:stretch>
            <a:fillRect l="-6000" t="-24000" r="-6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565"/>
            <a:ext cx="12192000" cy="3116580"/>
          </a:xfrm>
          <a:effectLst>
            <a:glow rad="1041400">
              <a:srgbClr val="D8C600">
                <a:alpha val="40000"/>
              </a:srgbClr>
            </a:glow>
            <a:outerShdw blurRad="50800" dist="38100" dir="2700000" sx="1000" sy="1000" algn="tl" rotWithShape="0">
              <a:srgbClr val="C69500">
                <a:alpha val="34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sz="9600" b="1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</a:rPr>
              <a:t>HomeBerries</a:t>
            </a:r>
            <a:endParaRPr lang="en-US" sz="9600" b="1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472940"/>
            <a:ext cx="9144000" cy="2950210"/>
          </a:xfrm>
        </p:spPr>
        <p:txBody>
          <a:bodyPr/>
          <a:lstStyle/>
          <a:p>
            <a:r>
              <a:rPr lang="ru-RU" altLang="en-US" sz="3200" b="1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Над проектом работали Кулаков Григорий, Мединский Федор и Лепихов Александр</a:t>
            </a:r>
            <a:endParaRPr lang="ru-RU" altLang="en-US" sz="3200" b="1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4000"/>
          </a:blip>
          <a:stretch>
            <a:fillRect t="-24000" r="-18000" b="-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7155" y="0"/>
            <a:ext cx="9554210" cy="1325880"/>
          </a:xfrm>
        </p:spPr>
        <p:txBody>
          <a:bodyPr/>
          <a:p>
            <a:pPr algn="ctr"/>
            <a:r>
              <a:rPr lang="ru-RU" altLang="en-US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Что такое </a:t>
            </a:r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HomeBerries?</a:t>
            </a:r>
            <a:endParaRPr lang="en-US" altLang="ru-RU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41040" y="1837690"/>
            <a:ext cx="8801100" cy="5020310"/>
          </a:xfrm>
        </p:spPr>
        <p:txBody>
          <a:bodyPr/>
          <a:p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HomeBerries - 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это </a:t>
            </a:r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web-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сайт, похожий на известный российский интернет-магазин </a:t>
            </a:r>
            <a:r>
              <a:rPr lang="en-US" altLang="ru-RU">
                <a:solidFill>
                  <a:srgbClr val="7030A0"/>
                </a:solidFill>
                <a:effectLst>
                  <a:glow rad="152400">
                    <a:srgbClr val="E400FE">
                      <a:alpha val="67000"/>
                    </a:srgb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WildBerries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. На нашем сайте широкий ассортимент товаров, удобный поиск и техническая поддержка.</a:t>
            </a:r>
            <a:endParaRPr lang="ru-RU" altLang="ru-RU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endParaRPr lang="ru-RU" altLang="ru-RU">
              <a:solidFill>
                <a:srgbClr val="7030A0"/>
              </a:solidFill>
              <a:effectLst>
                <a:glow rad="152400">
                  <a:srgbClr val="E400FE">
                    <a:alpha val="67000"/>
                  </a:srgb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Также на сайте предусмотрена система аккаунтов для того, чтобы пользователь смог делать заказы и выставлять на продажу свои товары.</a:t>
            </a:r>
            <a:endParaRPr lang="ru-RU" altLang="ru-RU">
              <a:solidFill>
                <a:srgbClr val="7030A0"/>
              </a:solidFill>
              <a:effectLst>
                <a:glow rad="152400">
                  <a:srgbClr val="E400FE">
                    <a:alpha val="67000"/>
                  </a:srgb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" y="80010"/>
            <a:ext cx="2626360" cy="6687820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Замещающее содержимое 11">
            <a:hlinkClick r:id="rId1" action="ppaction://hlinksldjump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0"/>
            <a:ext cx="12192635" cy="690245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9257665" y="130810"/>
            <a:ext cx="789305" cy="32258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p>
            <a:r>
              <a:rPr lang="ru-RU" altLang="en-US">
                <a:solidFill>
                  <a:schemeClr val="accent2">
                    <a:alpha val="0"/>
                  </a:schemeClr>
                </a:solidFill>
                <a:hlinkClick r:id="rId1" action="ppaction://hlinksldjump"/>
              </a:rPr>
              <a:t>войти</a:t>
            </a:r>
            <a:endParaRPr lang="ru-RU" altLang="en-US">
              <a:solidFill>
                <a:schemeClr val="accent2">
                  <a:alpha val="0"/>
                </a:schemeClr>
              </a:solidFill>
              <a:hlinkClick r:id="rId1" action="ppaction://hlinksldjump"/>
            </a:endParaRPr>
          </a:p>
        </p:txBody>
      </p:sp>
      <p:pic>
        <p:nvPicPr>
          <p:cNvPr id="16" name="Изображение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495" y="6183630"/>
            <a:ext cx="674370" cy="674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064895"/>
          </a:xfrm>
        </p:spPr>
        <p:txBody>
          <a:bodyPr/>
          <a:p>
            <a:pPr algn="ctr"/>
            <a:r>
              <a:rPr lang="ru-RU" altLang="en-US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Создание и вход в аккаунт</a:t>
            </a:r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576580" y="4258945"/>
            <a:ext cx="11419205" cy="2534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На нашем сайте предусмотрена система аккаунтов для того, чтобы пользователь смог оформлять заказы и выкладывать свои товары. На изображении выше представлена система регистистрации: пользователь вводит свою почту, пароль и имя пользователя. </a:t>
            </a:r>
            <a:b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</a:br>
            <a:endParaRPr lang="ru-RU" altLang="en-US" sz="2000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Войдя в свой аккаунт, пользователь всегда сможет </a:t>
            </a:r>
            <a:endParaRPr lang="ru-RU" altLang="en-US" sz="2000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выйти из него и перед ним снова будет возможность </a:t>
            </a:r>
            <a:endParaRPr lang="ru-RU" altLang="en-US" sz="2000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войти или зарегестрироваться.</a:t>
            </a:r>
            <a:endParaRPr lang="ru-RU" altLang="en-US" sz="200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780" y="5820410"/>
            <a:ext cx="3144520" cy="71056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10693400" y="327025"/>
            <a:ext cx="1013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>
                <a:solidFill>
                  <a:schemeClr val="accent2"/>
                </a:solidFill>
                <a:hlinkClick r:id="rId3" action="ppaction://hlinksldjump"/>
              </a:rPr>
              <a:t>Назад</a:t>
            </a:r>
            <a:endParaRPr lang="ru-RU" altLang="en-US" sz="2400" b="1">
              <a:solidFill>
                <a:schemeClr val="accent2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9895" y="916940"/>
            <a:ext cx="8411210" cy="3342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algn="ctr"/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Telegram - 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бот</a:t>
            </a:r>
            <a:endParaRPr lang="ru-RU" altLang="ru-RU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35" y="1165225"/>
            <a:ext cx="3735705" cy="552196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655185" y="1165225"/>
            <a:ext cx="7221855" cy="5521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Для нашего сайта также предусмотрена техническая поддержка в виде </a:t>
            </a:r>
            <a:r>
              <a:rPr lang="en-US" altLang="ru-RU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Telegram</a:t>
            </a:r>
            <a:r>
              <a:rPr lang="ru-RU" altLang="ru-RU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 - бота. </a:t>
            </a:r>
            <a: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 У него вы можете подробнее узнать про наш сайт, обратиться с проблемами заказа, например, долгой доставкой и оставить отзыв, также посмотрев другие.</a:t>
            </a:r>
            <a:b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</a:br>
            <a:b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</a:br>
            <a: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Найти бота можно внизу сайта или по Имени пользователя </a:t>
            </a:r>
            <a:r>
              <a:rPr lang="en-US" altLang="ru-RU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@HomeBerries_TSBot</a:t>
            </a:r>
            <a:endParaRPr lang="en-US" altLang="ru-RU" sz="2800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391775" y="432435"/>
            <a:ext cx="1353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400" b="1">
                <a:solidFill>
                  <a:schemeClr val="accent2"/>
                </a:solidFill>
                <a:sym typeface="+mn-ea"/>
                <a:hlinkClick r:id="rId3" action="ppaction://hlinksldjump"/>
              </a:rPr>
              <a:t>Назад</a:t>
            </a:r>
            <a:endParaRPr lang="ru-RU" altLang="en-US" sz="2400" b="1">
              <a:solidFill>
                <a:schemeClr val="accent2"/>
              </a:solidFill>
              <a:sym typeface="+mn-ea"/>
              <a:hlinkClick r:id="rId3" action="ppaction://hlinksldjum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Presentation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Georgia Pro Cond Black</vt:lpstr>
      <vt:lpstr>Microsoft YaHei</vt:lpstr>
      <vt:lpstr>Arial Unicode MS</vt:lpstr>
      <vt:lpstr>Calibri</vt:lpstr>
      <vt:lpstr>Office Theme</vt:lpstr>
      <vt:lpstr>HomeBerries</vt:lpstr>
      <vt:lpstr>Что такое HomeBerries?</vt:lpstr>
      <vt:lpstr>PowerPoint 演示文稿</vt:lpstr>
      <vt:lpstr>Создание и вход в аккаунт</vt:lpstr>
      <vt:lpstr>Telegram - бот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Vinipulya</cp:lastModifiedBy>
  <cp:revision>6</cp:revision>
  <dcterms:created xsi:type="dcterms:W3CDTF">2025-05-01T15:12:00Z</dcterms:created>
  <dcterms:modified xsi:type="dcterms:W3CDTF">2025-05-17T12:59:31Z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2BC8C553BAC345D79CD1464D3A509376_13</vt:lpwstr>
  </property>
</Properties>
</file>