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9" d="100"/>
          <a:sy n="79" d="100"/>
        </p:scale>
        <p:origin x="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FDE6C-30C0-477C-950D-58E387BAF0BA}"/>
              </a:ext>
            </a:extLst>
          </p:cNvPr>
          <p:cNvSpPr>
            <a:spLocks noGrp="1"/>
          </p:cNvSpPr>
          <p:nvPr>
            <p:ph type="ctrTitle"/>
          </p:nvPr>
        </p:nvSpPr>
        <p:spPr/>
        <p:txBody>
          <a:bodyPr/>
          <a:lstStyle/>
          <a:p>
            <a:r>
              <a:rPr lang="fr-FR" dirty="0">
                <a:latin typeface="Bahnschrift SemiLight" panose="020B0502040204020203" pitchFamily="34" charset="0"/>
              </a:rPr>
              <a:t>Site </a:t>
            </a:r>
            <a:r>
              <a:rPr lang="fr-FR" dirty="0" err="1">
                <a:latin typeface="Bahnschrift SemiLight" panose="020B0502040204020203" pitchFamily="34" charset="0"/>
              </a:rPr>
              <a:t>alisson</a:t>
            </a:r>
            <a:r>
              <a:rPr lang="fr-FR" dirty="0">
                <a:latin typeface="Bahnschrift SemiLight" panose="020B0502040204020203" pitchFamily="34" charset="0"/>
              </a:rPr>
              <a:t> germain</a:t>
            </a:r>
          </a:p>
        </p:txBody>
      </p:sp>
      <p:sp>
        <p:nvSpPr>
          <p:cNvPr id="3" name="Sous-titre 2">
            <a:extLst>
              <a:ext uri="{FF2B5EF4-FFF2-40B4-BE49-F238E27FC236}">
                <a16:creationId xmlns:a16="http://schemas.microsoft.com/office/drawing/2014/main" id="{A063CD25-6E09-43C5-8772-4274C00D151E}"/>
              </a:ext>
            </a:extLst>
          </p:cNvPr>
          <p:cNvSpPr>
            <a:spLocks noGrp="1"/>
          </p:cNvSpPr>
          <p:nvPr>
            <p:ph type="subTitle" idx="1"/>
          </p:nvPr>
        </p:nvSpPr>
        <p:spPr/>
        <p:txBody>
          <a:bodyPr/>
          <a:lstStyle/>
          <a:p>
            <a:r>
              <a:rPr lang="fr-FR" dirty="0">
                <a:latin typeface="Bahnschrift SemiLight" panose="020B0502040204020203" pitchFamily="34" charset="0"/>
              </a:rPr>
              <a:t>Auteur indépendant</a:t>
            </a:r>
          </a:p>
        </p:txBody>
      </p:sp>
    </p:spTree>
    <p:extLst>
      <p:ext uri="{BB962C8B-B14F-4D97-AF65-F5344CB8AC3E}">
        <p14:creationId xmlns:p14="http://schemas.microsoft.com/office/powerpoint/2010/main" val="2304502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6FB99-1658-462C-94F1-05BC9620F1E9}"/>
              </a:ext>
            </a:extLst>
          </p:cNvPr>
          <p:cNvSpPr>
            <a:spLocks noGrp="1"/>
          </p:cNvSpPr>
          <p:nvPr>
            <p:ph type="title"/>
          </p:nvPr>
        </p:nvSpPr>
        <p:spPr/>
        <p:txBody>
          <a:bodyPr/>
          <a:lstStyle/>
          <a:p>
            <a:pPr algn="ctr"/>
            <a:r>
              <a:rPr lang="fr-FR" dirty="0" err="1">
                <a:latin typeface="Bahnschrift SemiLight" panose="020B0502040204020203" pitchFamily="34" charset="0"/>
              </a:rPr>
              <a:t>Presentation</a:t>
            </a:r>
            <a:r>
              <a:rPr lang="fr-FR" dirty="0">
                <a:latin typeface="Bahnschrift SemiLight" panose="020B0502040204020203" pitchFamily="34" charset="0"/>
              </a:rPr>
              <a:t> </a:t>
            </a:r>
            <a:r>
              <a:rPr lang="fr-FR" dirty="0" err="1">
                <a:latin typeface="Bahnschrift SemiLight" panose="020B0502040204020203" pitchFamily="34" charset="0"/>
              </a:rPr>
              <a:t>personelle</a:t>
            </a:r>
            <a:endParaRPr lang="fr-FR" dirty="0">
              <a:latin typeface="Bahnschrift SemiLight" panose="020B0502040204020203" pitchFamily="34" charset="0"/>
            </a:endParaRPr>
          </a:p>
        </p:txBody>
      </p:sp>
      <p:sp>
        <p:nvSpPr>
          <p:cNvPr id="3" name="Espace réservé du contenu 2">
            <a:extLst>
              <a:ext uri="{FF2B5EF4-FFF2-40B4-BE49-F238E27FC236}">
                <a16:creationId xmlns:a16="http://schemas.microsoft.com/office/drawing/2014/main" id="{2B73EF8C-F0AD-4CCC-8B0C-9CCB9AE8E437}"/>
              </a:ext>
            </a:extLst>
          </p:cNvPr>
          <p:cNvSpPr>
            <a:spLocks noGrp="1"/>
          </p:cNvSpPr>
          <p:nvPr>
            <p:ph idx="1"/>
          </p:nvPr>
        </p:nvSpPr>
        <p:spPr/>
        <p:txBody>
          <a:bodyPr>
            <a:normAutofit/>
          </a:bodyPr>
          <a:lstStyle/>
          <a:p>
            <a:pPr marL="0" indent="0" algn="just">
              <a:buNone/>
            </a:pPr>
            <a:r>
              <a:rPr lang="fr-FR" sz="2800" dirty="0">
                <a:latin typeface="Bahnschrift Light" panose="020B0502040204020203" pitchFamily="34" charset="0"/>
              </a:rPr>
              <a:t>Manager dans une chaîne de jardineries pendant 15 ans, à 49 ans  et après 22 ans de passion dans le commerce animalier, j’ai décider de me lancer dans une reconversion, poussé par un fort besoin de renouveau. Il y a 2 ans j’ai effectué un bilan de compétences qui m’a permis de faire le point sur ma vie, mes attentes et mes perspectives d’avenir. C’est mon intérêt pour les nouvelles technologies, l’informatique et les opportunités professionnelles  qui ont motivés ma démarche d’entreprendre une formation de développeur web à l’ADRAR.</a:t>
            </a:r>
          </a:p>
        </p:txBody>
      </p:sp>
    </p:spTree>
    <p:extLst>
      <p:ext uri="{BB962C8B-B14F-4D97-AF65-F5344CB8AC3E}">
        <p14:creationId xmlns:p14="http://schemas.microsoft.com/office/powerpoint/2010/main" val="195314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BEA64E-1DE8-43E1-80B6-4FDD23EE23DC}"/>
              </a:ext>
            </a:extLst>
          </p:cNvPr>
          <p:cNvSpPr>
            <a:spLocks noGrp="1"/>
          </p:cNvSpPr>
          <p:nvPr>
            <p:ph type="title"/>
          </p:nvPr>
        </p:nvSpPr>
        <p:spPr/>
        <p:txBody>
          <a:bodyPr/>
          <a:lstStyle/>
          <a:p>
            <a:pPr algn="ctr"/>
            <a:r>
              <a:rPr lang="fr-FR" dirty="0" err="1">
                <a:latin typeface="Bahnschrift SemiLight" panose="020B0502040204020203" pitchFamily="34" charset="0"/>
              </a:rPr>
              <a:t>Presentation</a:t>
            </a:r>
            <a:r>
              <a:rPr lang="fr-FR" dirty="0">
                <a:latin typeface="Bahnschrift SemiLight" panose="020B0502040204020203" pitchFamily="34" charset="0"/>
              </a:rPr>
              <a:t> du projet</a:t>
            </a:r>
          </a:p>
        </p:txBody>
      </p:sp>
      <p:sp>
        <p:nvSpPr>
          <p:cNvPr id="3" name="Espace réservé du contenu 2">
            <a:extLst>
              <a:ext uri="{FF2B5EF4-FFF2-40B4-BE49-F238E27FC236}">
                <a16:creationId xmlns:a16="http://schemas.microsoft.com/office/drawing/2014/main" id="{49379C9E-1821-42EE-8D2F-E4DC6D7DE61E}"/>
              </a:ext>
            </a:extLst>
          </p:cNvPr>
          <p:cNvSpPr>
            <a:spLocks noGrp="1"/>
          </p:cNvSpPr>
          <p:nvPr>
            <p:ph idx="1"/>
          </p:nvPr>
        </p:nvSpPr>
        <p:spPr/>
        <p:txBody>
          <a:bodyPr>
            <a:normAutofit/>
          </a:bodyPr>
          <a:lstStyle/>
          <a:p>
            <a:pPr marL="0" indent="0" algn="just">
              <a:buNone/>
            </a:pPr>
            <a:r>
              <a:rPr lang="fr-FR" sz="2800" dirty="0">
                <a:latin typeface="Bahnschrift SemiLight" panose="020B0502040204020203" pitchFamily="34" charset="0"/>
              </a:rPr>
              <a:t>Alisson Germain est une auteur indépendante qui aujourd’hui a besoin de plus de visibilité pour se faire connaître, communiquer et vendre ses livres. Actuellement elle utilise plusieurs supports de communication : un site WordPress, une chaine </a:t>
            </a:r>
            <a:r>
              <a:rPr lang="fr-FR" sz="2800" dirty="0" err="1">
                <a:latin typeface="Bahnschrift SemiLight" panose="020B0502040204020203" pitchFamily="34" charset="0"/>
              </a:rPr>
              <a:t>Youtube</a:t>
            </a:r>
            <a:r>
              <a:rPr lang="fr-FR" sz="2800" dirty="0">
                <a:latin typeface="Bahnschrift SemiLight" panose="020B0502040204020203" pitchFamily="34" charset="0"/>
              </a:rPr>
              <a:t>, Facebook et Twitter. L’objectif du projet est du lui faire un site à son image lui permettant de vendre ses livres, de développer et centraliser sa communauté, de communiquer sur son actualité.</a:t>
            </a:r>
          </a:p>
        </p:txBody>
      </p:sp>
    </p:spTree>
    <p:extLst>
      <p:ext uri="{BB962C8B-B14F-4D97-AF65-F5344CB8AC3E}">
        <p14:creationId xmlns:p14="http://schemas.microsoft.com/office/powerpoint/2010/main" val="1639422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F4280A-FBBF-42EF-A734-FEA088491B95}"/>
              </a:ext>
            </a:extLst>
          </p:cNvPr>
          <p:cNvSpPr>
            <a:spLocks noGrp="1"/>
          </p:cNvSpPr>
          <p:nvPr>
            <p:ph type="title"/>
          </p:nvPr>
        </p:nvSpPr>
        <p:spPr/>
        <p:txBody>
          <a:bodyPr/>
          <a:lstStyle/>
          <a:p>
            <a:r>
              <a:rPr lang="fr-FR" dirty="0"/>
              <a:t>USE CASE</a:t>
            </a:r>
          </a:p>
        </p:txBody>
      </p:sp>
      <p:pic>
        <p:nvPicPr>
          <p:cNvPr id="6" name="Espace réservé du contenu 5">
            <a:extLst>
              <a:ext uri="{FF2B5EF4-FFF2-40B4-BE49-F238E27FC236}">
                <a16:creationId xmlns:a16="http://schemas.microsoft.com/office/drawing/2014/main" id="{430514DF-22EF-4BF2-9900-E68EA141082E}"/>
              </a:ext>
            </a:extLst>
          </p:cNvPr>
          <p:cNvPicPr>
            <a:picLocks noGrp="1" noChangeAspect="1"/>
          </p:cNvPicPr>
          <p:nvPr>
            <p:ph idx="1"/>
          </p:nvPr>
        </p:nvPicPr>
        <p:blipFill>
          <a:blip r:embed="rId2"/>
          <a:stretch>
            <a:fillRect/>
          </a:stretch>
        </p:blipFill>
        <p:spPr>
          <a:xfrm>
            <a:off x="5523128" y="0"/>
            <a:ext cx="6668872" cy="6858000"/>
          </a:xfrm>
        </p:spPr>
      </p:pic>
    </p:spTree>
    <p:extLst>
      <p:ext uri="{BB962C8B-B14F-4D97-AF65-F5344CB8AC3E}">
        <p14:creationId xmlns:p14="http://schemas.microsoft.com/office/powerpoint/2010/main" val="252719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91570-60DA-447C-96AD-ABE96DE8CF3F}"/>
              </a:ext>
            </a:extLst>
          </p:cNvPr>
          <p:cNvSpPr>
            <a:spLocks noGrp="1"/>
          </p:cNvSpPr>
          <p:nvPr>
            <p:ph type="title"/>
          </p:nvPr>
        </p:nvSpPr>
        <p:spPr/>
        <p:txBody>
          <a:bodyPr/>
          <a:lstStyle/>
          <a:p>
            <a:r>
              <a:rPr lang="fr-FR" dirty="0"/>
              <a:t>DIAGRAMME D’ACTVITE </a:t>
            </a:r>
          </a:p>
        </p:txBody>
      </p:sp>
      <p:pic>
        <p:nvPicPr>
          <p:cNvPr id="6" name="Espace réservé du contenu 5">
            <a:extLst>
              <a:ext uri="{FF2B5EF4-FFF2-40B4-BE49-F238E27FC236}">
                <a16:creationId xmlns:a16="http://schemas.microsoft.com/office/drawing/2014/main" id="{A962F497-1F2F-484E-A66B-DEE639AC73EF}"/>
              </a:ext>
            </a:extLst>
          </p:cNvPr>
          <p:cNvPicPr>
            <a:picLocks noGrp="1" noChangeAspect="1"/>
          </p:cNvPicPr>
          <p:nvPr>
            <p:ph idx="1"/>
          </p:nvPr>
        </p:nvPicPr>
        <p:blipFill>
          <a:blip r:embed="rId2"/>
          <a:stretch>
            <a:fillRect/>
          </a:stretch>
        </p:blipFill>
        <p:spPr>
          <a:xfrm>
            <a:off x="5234248" y="0"/>
            <a:ext cx="6957752" cy="6858000"/>
          </a:xfrm>
        </p:spPr>
      </p:pic>
      <p:sp>
        <p:nvSpPr>
          <p:cNvPr id="4" name="Espace réservé du texte 3">
            <a:extLst>
              <a:ext uri="{FF2B5EF4-FFF2-40B4-BE49-F238E27FC236}">
                <a16:creationId xmlns:a16="http://schemas.microsoft.com/office/drawing/2014/main" id="{F86BD633-B075-4C9C-8563-213C94FFE235}"/>
              </a:ext>
            </a:extLst>
          </p:cNvPr>
          <p:cNvSpPr>
            <a:spLocks noGrp="1"/>
          </p:cNvSpPr>
          <p:nvPr>
            <p:ph type="body" sz="half" idx="2"/>
          </p:nvPr>
        </p:nvSpPr>
        <p:spPr>
          <a:xfrm>
            <a:off x="685800" y="3124199"/>
            <a:ext cx="2417323" cy="3094485"/>
          </a:xfrm>
        </p:spPr>
        <p:txBody>
          <a:bodyPr/>
          <a:lstStyle/>
          <a:p>
            <a:r>
              <a:rPr lang="fr-FR" dirty="0"/>
              <a:t>Création de compte</a:t>
            </a:r>
          </a:p>
        </p:txBody>
      </p:sp>
    </p:spTree>
    <p:extLst>
      <p:ext uri="{BB962C8B-B14F-4D97-AF65-F5344CB8AC3E}">
        <p14:creationId xmlns:p14="http://schemas.microsoft.com/office/powerpoint/2010/main" val="184622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BC89E-C9C8-4C34-925D-1356B2E93B93}"/>
              </a:ext>
            </a:extLst>
          </p:cNvPr>
          <p:cNvSpPr>
            <a:spLocks noGrp="1"/>
          </p:cNvSpPr>
          <p:nvPr>
            <p:ph type="title"/>
          </p:nvPr>
        </p:nvSpPr>
        <p:spPr>
          <a:xfrm>
            <a:off x="2018181" y="608731"/>
            <a:ext cx="8610600" cy="1293028"/>
          </a:xfrm>
        </p:spPr>
        <p:txBody>
          <a:bodyPr/>
          <a:lstStyle/>
          <a:p>
            <a:r>
              <a:rPr lang="fr-FR" dirty="0"/>
              <a:t>Diagramme </a:t>
            </a:r>
            <a:r>
              <a:rPr lang="fr-FR" dirty="0" err="1"/>
              <a:t>sequentiel</a:t>
            </a:r>
            <a:br>
              <a:rPr lang="fr-FR" dirty="0"/>
            </a:br>
            <a:r>
              <a:rPr lang="fr-FR" sz="2800" dirty="0"/>
              <a:t>Création de compte</a:t>
            </a:r>
            <a:endParaRPr lang="fr-FR" dirty="0"/>
          </a:p>
        </p:txBody>
      </p:sp>
      <p:pic>
        <p:nvPicPr>
          <p:cNvPr id="5" name="Espace réservé du contenu 4">
            <a:extLst>
              <a:ext uri="{FF2B5EF4-FFF2-40B4-BE49-F238E27FC236}">
                <a16:creationId xmlns:a16="http://schemas.microsoft.com/office/drawing/2014/main" id="{B1897E24-EC84-4741-AF37-1DCE352054F2}"/>
              </a:ext>
            </a:extLst>
          </p:cNvPr>
          <p:cNvPicPr>
            <a:picLocks noGrp="1" noChangeAspect="1"/>
          </p:cNvPicPr>
          <p:nvPr>
            <p:ph idx="1"/>
          </p:nvPr>
        </p:nvPicPr>
        <p:blipFill>
          <a:blip r:embed="rId2"/>
          <a:stretch>
            <a:fillRect/>
          </a:stretch>
        </p:blipFill>
        <p:spPr>
          <a:xfrm>
            <a:off x="1615596" y="2193925"/>
            <a:ext cx="9415770" cy="4664075"/>
          </a:xfrm>
        </p:spPr>
      </p:pic>
    </p:spTree>
    <p:extLst>
      <p:ext uri="{BB962C8B-B14F-4D97-AF65-F5344CB8AC3E}">
        <p14:creationId xmlns:p14="http://schemas.microsoft.com/office/powerpoint/2010/main" val="365590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40EF6-692A-4B03-B3DB-62CB7BA553ED}"/>
              </a:ext>
            </a:extLst>
          </p:cNvPr>
          <p:cNvSpPr>
            <a:spLocks noGrp="1"/>
          </p:cNvSpPr>
          <p:nvPr>
            <p:ph type="title"/>
          </p:nvPr>
        </p:nvSpPr>
        <p:spPr>
          <a:xfrm>
            <a:off x="1790700" y="735190"/>
            <a:ext cx="8610600" cy="1293028"/>
          </a:xfrm>
        </p:spPr>
        <p:txBody>
          <a:bodyPr/>
          <a:lstStyle/>
          <a:p>
            <a:r>
              <a:rPr lang="fr-FR" dirty="0"/>
              <a:t>MLD				</a:t>
            </a:r>
          </a:p>
        </p:txBody>
      </p:sp>
      <p:pic>
        <p:nvPicPr>
          <p:cNvPr id="5" name="Espace réservé du contenu 4">
            <a:extLst>
              <a:ext uri="{FF2B5EF4-FFF2-40B4-BE49-F238E27FC236}">
                <a16:creationId xmlns:a16="http://schemas.microsoft.com/office/drawing/2014/main" id="{BA9D534C-4852-439C-9D04-DA5EDAC63ECF}"/>
              </a:ext>
            </a:extLst>
          </p:cNvPr>
          <p:cNvPicPr>
            <a:picLocks noGrp="1" noChangeAspect="1"/>
          </p:cNvPicPr>
          <p:nvPr>
            <p:ph idx="1"/>
          </p:nvPr>
        </p:nvPicPr>
        <p:blipFill>
          <a:blip r:embed="rId2"/>
          <a:stretch>
            <a:fillRect/>
          </a:stretch>
        </p:blipFill>
        <p:spPr>
          <a:xfrm>
            <a:off x="967338" y="2193925"/>
            <a:ext cx="10399791" cy="4664075"/>
          </a:xfrm>
        </p:spPr>
      </p:pic>
    </p:spTree>
    <p:extLst>
      <p:ext uri="{BB962C8B-B14F-4D97-AF65-F5344CB8AC3E}">
        <p14:creationId xmlns:p14="http://schemas.microsoft.com/office/powerpoint/2010/main" val="3092964487"/>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83</TotalTime>
  <Words>202</Words>
  <Application>Microsoft Office PowerPoint</Application>
  <PresentationFormat>Grand écran</PresentationFormat>
  <Paragraphs>11</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Bahnschrift Light</vt:lpstr>
      <vt:lpstr>Bahnschrift SemiLight</vt:lpstr>
      <vt:lpstr>Century Gothic</vt:lpstr>
      <vt:lpstr>Traînée de condensation</vt:lpstr>
      <vt:lpstr>Site alisson germain</vt:lpstr>
      <vt:lpstr>Presentation personelle</vt:lpstr>
      <vt:lpstr>Presentation du projet</vt:lpstr>
      <vt:lpstr>USE CASE</vt:lpstr>
      <vt:lpstr>DIAGRAMME D’ACTVITE </vt:lpstr>
      <vt:lpstr>Diagramme sequentiel Création de compte</vt:lpstr>
      <vt:lpstr>MLD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alisson germain</dc:title>
  <dc:creator>Renaud COLOMAR</dc:creator>
  <cp:lastModifiedBy>Renaud COLOMAR</cp:lastModifiedBy>
  <cp:revision>8</cp:revision>
  <dcterms:created xsi:type="dcterms:W3CDTF">2022-02-26T07:50:30Z</dcterms:created>
  <dcterms:modified xsi:type="dcterms:W3CDTF">2022-03-23T15:18:16Z</dcterms:modified>
</cp:coreProperties>
</file>