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4"/>
  </p:sldMasterIdLst>
  <p:sldIdLst>
    <p:sldId id="262" r:id="rId5"/>
    <p:sldId id="27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54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27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68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7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14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249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92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7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87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67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1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9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59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10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3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2A70-1DBB-4810-B586-1D7AF9351AB7}" type="datetimeFigureOut">
              <a:rPr lang="es-ES" smtClean="0"/>
              <a:t>04/01/2022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9AD07F-9217-48C1-A937-6A8BB42EED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7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6176-055A-4F41-9A1C-5A8ABC57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3276156"/>
            <a:ext cx="10993549" cy="67831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TIC TAC TOE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78AAB0-61A1-4632-A25D-4FC9433D59B1}"/>
              </a:ext>
            </a:extLst>
          </p:cNvPr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/>
              <a:t>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B0B6AD-C0C9-B64E-BE8A-68614E5FB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81"/>
          <a:stretch/>
        </p:blipFill>
        <p:spPr>
          <a:xfrm>
            <a:off x="1258060" y="687256"/>
            <a:ext cx="5290305" cy="2298700"/>
          </a:xfrm>
          <a:prstGeom prst="rect">
            <a:avLst/>
          </a:prstGeom>
        </p:spPr>
      </p:pic>
      <p:pic>
        <p:nvPicPr>
          <p:cNvPr id="5" name="Picture 2" descr="Inicio">
            <a:extLst>
              <a:ext uri="{FF2B5EF4-FFF2-40B4-BE49-F238E27FC236}">
                <a16:creationId xmlns:a16="http://schemas.microsoft.com/office/drawing/2014/main" id="{877A5811-DFEF-4491-98B3-ECCEB204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69" y="687256"/>
            <a:ext cx="2646046" cy="229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6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F80469-8E91-4E22-955F-9220282B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Maximize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44C4B-410E-4CC6-B7A8-AE25623CB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5340339" cy="3602736"/>
          </a:xfrm>
          <a:prstGeom prst="rect">
            <a:avLst/>
          </a:prstGeom>
        </p:spPr>
      </p:pic>
      <p:sp>
        <p:nvSpPr>
          <p:cNvPr id="141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3782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F80469-8E91-4E22-955F-9220282B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Minimize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E8F31C-BF01-4DF6-8AF1-74A66399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79"/>
            <a:ext cx="4830763" cy="3676579"/>
          </a:xfrm>
          <a:prstGeom prst="rect">
            <a:avLst/>
          </a:prstGeom>
        </p:spPr>
      </p:pic>
      <p:sp>
        <p:nvSpPr>
          <p:cNvPr id="141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052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FCB38-55E3-446A-858A-16AC3B2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3E27A-A7F0-4A8F-A45F-351CBA371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un programa que implemente el juego Tic-Tac-Toe, de tal manera que el mejor de los casos sea un empate y el peor seria perder.</a:t>
            </a:r>
          </a:p>
          <a:p>
            <a:r>
              <a:rPr lang="es-ES" dirty="0"/>
              <a:t>Implementar los métodos definidos para el funcionamiento eficiente del programa requerido.</a:t>
            </a:r>
          </a:p>
        </p:txBody>
      </p:sp>
    </p:spTree>
    <p:extLst>
      <p:ext uri="{BB962C8B-B14F-4D97-AF65-F5344CB8AC3E}">
        <p14:creationId xmlns:p14="http://schemas.microsoft.com/office/powerpoint/2010/main" val="33644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F80469-8E91-4E22-955F-9220282B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Player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7609B2D-6F65-4CD6-B74C-9C8DFEB5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64" y="599620"/>
            <a:ext cx="4071106" cy="5182774"/>
          </a:xfrm>
          <a:prstGeom prst="rect">
            <a:avLst/>
          </a:prstGeom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70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F80469-8E91-4E22-955F-9220282B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Actions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4597A367-3B89-445E-A7E3-A453F911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881800"/>
            <a:ext cx="8962708" cy="3361015"/>
          </a:xfrm>
          <a:prstGeom prst="rect">
            <a:avLst/>
          </a:prstGeom>
        </p:spPr>
      </p:pic>
      <p:sp>
        <p:nvSpPr>
          <p:cNvPr id="72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789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F80469-8E91-4E22-955F-9220282B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A049D0E-8554-4348-85DE-5B9B59DC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22534"/>
            <a:ext cx="8962708" cy="2020282"/>
          </a:xfrm>
          <a:prstGeom prst="rect">
            <a:avLst/>
          </a:prstGeom>
        </p:spPr>
      </p:pic>
      <p:sp>
        <p:nvSpPr>
          <p:cNvPr id="72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0479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3B5E8A-D4BB-4187-A324-68A28B797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DFC236A-F783-419D-B073-5BD83D437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CDFF6FA-A144-4215-BDD5-18A257F1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0371E66-7040-4C80-B8C0-3943A830B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8431AA8-615E-4972-A150-BAFA07DF7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6BCC870-4F52-440E-8126-691C121BE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3F24F1-902D-45DC-B73B-63CDAE8E0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D6953E0-01F1-420A-AA23-08DB1F28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1FF9BE8-7E65-41AD-A1E8-7CB378548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716B0F4-A6F0-4127-8BD2-784BFFD03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F6D5D14-0AC6-4D09-A928-E5EE2A08C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AC1511-85D0-4FF7-8DEA-024FE61F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60AA16B-95E1-4573-BC8C-C8B10837B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D3F12C-8432-463B-91CC-8CE45DA4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B43D94FD-74B3-4DD0-9553-B7E44C61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61BF98-3D09-403B-AC16-26E18E491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AB70427-6234-4A5A-B28D-32CA4BCBF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4593DEF-4D2A-4DD1-9091-4C9AEA140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6F4C907-E541-4AEA-B2D4-1464DCF18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7D82079-106E-4B53-A0D8-3C51366C9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F4B2A35-737C-4453-8BE5-CA216535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559814D-8B66-487D-999A-8584AFC1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98192855-B108-44E3-83C3-F5EB4FADF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C4D0DD2-8810-4A15-9CD9-B7249D98F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13CB17F6-4FC4-4DC6-8F79-73E65715D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439D748E-3C2B-44F3-AA9D-576808B6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6B0F00B-DA13-4646-A9A1-72E4AD54C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808F9C42-50B3-4D11-B62C-D0BB6C746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59F8AC3-0149-46B6-891B-D5DD0724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50BB92-0962-44BB-8020-436BE8C9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CB403411-7181-4D8D-921E-351AF201D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F0811D2-48A3-4688-A075-7DEDEF0A0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3B940102-8418-4DCF-AE8C-9A22839D6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18135C71-700C-4BFD-BC32-DCF8CAB91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AB7F1744-1384-4B80-B0EC-CF4157064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E4BA5E7D-C1CC-4F32-BA96-7CEC595D0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3D6BE063-861D-4E49-9466-CBD6940D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6AA422D-CA3D-4222-9CAF-1F9FD746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522D5E5C-3B07-45B9-B518-1FBEBC3BA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D8B5F3D6-7787-48BE-B943-1AE81858E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CAE8C41-F485-4ABE-B59F-004831B84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00767A21-FF94-4020-9C6D-EA596AFDF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F80469-8E91-4E22-955F-9220282B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Winner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90B32A-9597-4715-BBDA-B9AA22741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13CBF855-6D92-471F-A8F3-E8511BE41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7BCFD94B-1EEA-4227-8141-2EA58DDAE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C4AA9F64-4B52-4FE1-A2CC-65BC46F82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36B9C28E-7D26-43A9-9CF6-F6261FBB1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C5D7D27B-578E-4D62-81FF-2E735CE5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2CB67822-6FF0-44D8-A3BD-AE44D71E7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B3493EE9-47D3-484B-BEA4-2B4AFFF54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FBEB532B-63EE-41FE-9D86-9EC5ED68A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B2611DC5-91F4-4931-AF09-BFC3AB081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0511D169-C665-4412-AA72-E1C5E2DC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5A05A990-13DB-44F4-9039-B8EC088B3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5E3CADBB-43F6-48D4-9274-486D49DF9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52AF2447-36A6-46F9-855F-04E5C29CE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A94E101-D308-45A6-AB7B-00D405AD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25" y="631835"/>
            <a:ext cx="5384746" cy="3892957"/>
          </a:xfrm>
          <a:prstGeom prst="rect">
            <a:avLst/>
          </a:prstGeom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C68F6F40-16E4-406C-8A19-5D2F3019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8543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F80469-8E91-4E22-955F-9220282B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Terminal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686AD578-0893-4C67-95E7-B068A8AE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881800"/>
            <a:ext cx="8962708" cy="3361016"/>
          </a:xfrm>
          <a:prstGeom prst="rect">
            <a:avLst/>
          </a:prstGeom>
        </p:spPr>
      </p:pic>
      <p:sp>
        <p:nvSpPr>
          <p:cNvPr id="72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9673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F80469-8E91-4E22-955F-9220282B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Utility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EB88D8A-1A2D-45A8-BD68-708E9BA3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57732"/>
            <a:ext cx="8962708" cy="3585083"/>
          </a:xfrm>
          <a:prstGeom prst="rect">
            <a:avLst/>
          </a:prstGeom>
        </p:spPr>
      </p:pic>
      <p:sp>
        <p:nvSpPr>
          <p:cNvPr id="72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855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F80469-8E91-4E22-955F-9220282B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Minimax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F38CA9-81A7-4140-B612-6F80982F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708040"/>
            <a:ext cx="8962708" cy="3534775"/>
          </a:xfrm>
          <a:prstGeom prst="rect">
            <a:avLst/>
          </a:prstGeom>
        </p:spPr>
      </p:pic>
      <p:sp>
        <p:nvSpPr>
          <p:cNvPr id="141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032892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43AAA49CD0F945B3D7C6C19F7E101E" ma:contentTypeVersion="12" ma:contentTypeDescription="Crear nuevo documento." ma:contentTypeScope="" ma:versionID="f8aadc8db9574234ef44a5b2eb5ae56e">
  <xsd:schema xmlns:xsd="http://www.w3.org/2001/XMLSchema" xmlns:xs="http://www.w3.org/2001/XMLSchema" xmlns:p="http://schemas.microsoft.com/office/2006/metadata/properties" xmlns:ns3="d0439e89-17a8-4c33-9988-18cb10c37e0a" xmlns:ns4="a14e13ef-d351-406b-ab88-4f2355190855" targetNamespace="http://schemas.microsoft.com/office/2006/metadata/properties" ma:root="true" ma:fieldsID="cecfb94b21b616077aaf2783ad574856" ns3:_="" ns4:_="">
    <xsd:import namespace="d0439e89-17a8-4c33-9988-18cb10c37e0a"/>
    <xsd:import namespace="a14e13ef-d351-406b-ab88-4f23551908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39e89-17a8-4c33-9988-18cb10c37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e13ef-d351-406b-ab88-4f235519085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4FA0E-47E4-4D9D-881F-F952260D7A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E37568-9D5C-4C2B-9420-03898D509118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14e13ef-d351-406b-ab88-4f2355190855"/>
    <ds:schemaRef ds:uri="http://schemas.microsoft.com/office/2006/documentManagement/types"/>
    <ds:schemaRef ds:uri="http://purl.org/dc/terms/"/>
    <ds:schemaRef ds:uri="d0439e89-17a8-4c33-9988-18cb10c37e0a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7E68EFF-34A2-45D7-9006-E82F3642E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439e89-17a8-4c33-9988-18cb10c37e0a"/>
    <ds:schemaRef ds:uri="a14e13ef-d351-406b-ab88-4f2355190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53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TIC TAC TOE</vt:lpstr>
      <vt:lpstr>Planteamiento</vt:lpstr>
      <vt:lpstr>Player</vt:lpstr>
      <vt:lpstr>Actions</vt:lpstr>
      <vt:lpstr>Result</vt:lpstr>
      <vt:lpstr>Winner</vt:lpstr>
      <vt:lpstr>Terminal</vt:lpstr>
      <vt:lpstr>Utility</vt:lpstr>
      <vt:lpstr>Minimax</vt:lpstr>
      <vt:lpstr>Maximize</vt:lpstr>
      <vt:lpstr>Minimize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negocios de software</dc:title>
  <dc:creator>Renato Fabricio Padilla</dc:creator>
  <cp:lastModifiedBy>RENATO FABRICIO PADILLA MOLINA</cp:lastModifiedBy>
  <cp:revision>35</cp:revision>
  <cp:lastPrinted>2022-01-04T18:28:59Z</cp:lastPrinted>
  <dcterms:created xsi:type="dcterms:W3CDTF">2021-08-31T21:47:14Z</dcterms:created>
  <dcterms:modified xsi:type="dcterms:W3CDTF">2022-01-04T19:39:18Z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0x0101002B43AAA49CD0F945B3D7C6C19F7E101E</vt:lpwstr>
  </property>
</Properties>
</file>