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A49E2-2F76-4C08-B718-E4FC71A6F10B}" v="6" dt="2023-11-08T12:06:06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la memet" userId="16b767f32b61dc3c" providerId="LiveId" clId="{BBAA49E2-2F76-4C08-B718-E4FC71A6F10B}"/>
    <pc:docChg chg="undo custSel modSld">
      <pc:chgData name="ayla memet" userId="16b767f32b61dc3c" providerId="LiveId" clId="{BBAA49E2-2F76-4C08-B718-E4FC71A6F10B}" dt="2023-11-08T12:07:30.137" v="542" actId="1076"/>
      <pc:docMkLst>
        <pc:docMk/>
      </pc:docMkLst>
      <pc:sldChg chg="addSp delSp modSp mod">
        <pc:chgData name="ayla memet" userId="16b767f32b61dc3c" providerId="LiveId" clId="{BBAA49E2-2F76-4C08-B718-E4FC71A6F10B}" dt="2023-11-08T12:07:30.137" v="542" actId="1076"/>
        <pc:sldMkLst>
          <pc:docMk/>
          <pc:sldMk cId="1881509882" sldId="261"/>
        </pc:sldMkLst>
        <pc:spChg chg="del mod">
          <ac:chgData name="ayla memet" userId="16b767f32b61dc3c" providerId="LiveId" clId="{BBAA49E2-2F76-4C08-B718-E4FC71A6F10B}" dt="2023-11-08T11:43:10.066" v="320" actId="478"/>
          <ac:spMkLst>
            <pc:docMk/>
            <pc:sldMk cId="1881509882" sldId="261"/>
            <ac:spMk id="3" creationId="{07B09281-CBF4-2ED6-6580-38A45B0AD2EE}"/>
          </ac:spMkLst>
        </pc:spChg>
        <pc:spChg chg="mod">
          <ac:chgData name="ayla memet" userId="16b767f32b61dc3c" providerId="LiveId" clId="{BBAA49E2-2F76-4C08-B718-E4FC71A6F10B}" dt="2023-11-08T12:04:47.164" v="494" actId="1076"/>
          <ac:spMkLst>
            <pc:docMk/>
            <pc:sldMk cId="1881509882" sldId="261"/>
            <ac:spMk id="12" creationId="{3FB3FAAD-F642-01A4-89B4-91A0FF8414B1}"/>
          </ac:spMkLst>
        </pc:spChg>
        <pc:spChg chg="mod">
          <ac:chgData name="ayla memet" userId="16b767f32b61dc3c" providerId="LiveId" clId="{BBAA49E2-2F76-4C08-B718-E4FC71A6F10B}" dt="2023-11-08T11:36:25.396" v="11" actId="14100"/>
          <ac:spMkLst>
            <pc:docMk/>
            <pc:sldMk cId="1881509882" sldId="261"/>
            <ac:spMk id="13" creationId="{ACF84841-FF27-279D-EC14-89466207AE82}"/>
          </ac:spMkLst>
        </pc:spChg>
        <pc:spChg chg="mod">
          <ac:chgData name="ayla memet" userId="16b767f32b61dc3c" providerId="LiveId" clId="{BBAA49E2-2F76-4C08-B718-E4FC71A6F10B}" dt="2023-11-08T11:40:43.394" v="281" actId="20577"/>
          <ac:spMkLst>
            <pc:docMk/>
            <pc:sldMk cId="1881509882" sldId="261"/>
            <ac:spMk id="14" creationId="{4EDED9DC-CC8F-BA66-9269-841D2FEA9AA5}"/>
          </ac:spMkLst>
        </pc:spChg>
        <pc:spChg chg="add mod">
          <ac:chgData name="ayla memet" userId="16b767f32b61dc3c" providerId="LiveId" clId="{BBAA49E2-2F76-4C08-B718-E4FC71A6F10B}" dt="2023-11-08T12:04:40.504" v="492" actId="20577"/>
          <ac:spMkLst>
            <pc:docMk/>
            <pc:sldMk cId="1881509882" sldId="261"/>
            <ac:spMk id="17" creationId="{B225DEA5-EE42-6426-EA33-B3FA52EC1D46}"/>
          </ac:spMkLst>
        </pc:spChg>
        <pc:spChg chg="add mod">
          <ac:chgData name="ayla memet" userId="16b767f32b61dc3c" providerId="LiveId" clId="{BBAA49E2-2F76-4C08-B718-E4FC71A6F10B}" dt="2023-11-08T12:04:39.378" v="490" actId="20577"/>
          <ac:spMkLst>
            <pc:docMk/>
            <pc:sldMk cId="1881509882" sldId="261"/>
            <ac:spMk id="18" creationId="{96293A59-6068-8AFE-9E26-05B855E57A96}"/>
          </ac:spMkLst>
        </pc:spChg>
        <pc:spChg chg="add mod">
          <ac:chgData name="ayla memet" userId="16b767f32b61dc3c" providerId="LiveId" clId="{BBAA49E2-2F76-4C08-B718-E4FC71A6F10B}" dt="2023-11-08T12:06:05.015" v="497" actId="1076"/>
          <ac:spMkLst>
            <pc:docMk/>
            <pc:sldMk cId="1881509882" sldId="261"/>
            <ac:spMk id="19" creationId="{973BB481-B82A-8483-230C-F73C8366D3DC}"/>
          </ac:spMkLst>
        </pc:spChg>
        <pc:spChg chg="add mod">
          <ac:chgData name="ayla memet" userId="16b767f32b61dc3c" providerId="LiveId" clId="{BBAA49E2-2F76-4C08-B718-E4FC71A6F10B}" dt="2023-11-08T12:06:11.595" v="500" actId="1076"/>
          <ac:spMkLst>
            <pc:docMk/>
            <pc:sldMk cId="1881509882" sldId="261"/>
            <ac:spMk id="22" creationId="{3DACAF4F-FE40-A6CC-2EC7-18562144185C}"/>
          </ac:spMkLst>
        </pc:spChg>
        <pc:spChg chg="add mod">
          <ac:chgData name="ayla memet" userId="16b767f32b61dc3c" providerId="LiveId" clId="{BBAA49E2-2F76-4C08-B718-E4FC71A6F10B}" dt="2023-11-08T12:03:11.822" v="434" actId="20577"/>
          <ac:spMkLst>
            <pc:docMk/>
            <pc:sldMk cId="1881509882" sldId="261"/>
            <ac:spMk id="24" creationId="{F3391BC4-106D-728A-FC35-0407CF69A3B6}"/>
          </ac:spMkLst>
        </pc:spChg>
        <pc:spChg chg="add mod">
          <ac:chgData name="ayla memet" userId="16b767f32b61dc3c" providerId="LiveId" clId="{BBAA49E2-2F76-4C08-B718-E4FC71A6F10B}" dt="2023-11-08T12:07:30.137" v="542" actId="1076"/>
          <ac:spMkLst>
            <pc:docMk/>
            <pc:sldMk cId="1881509882" sldId="261"/>
            <ac:spMk id="25" creationId="{468E51E7-7BAB-DE35-B153-3C47A857B1BD}"/>
          </ac:spMkLst>
        </pc:spChg>
        <pc:cxnChg chg="add">
          <ac:chgData name="ayla memet" userId="16b767f32b61dc3c" providerId="LiveId" clId="{BBAA49E2-2F76-4C08-B718-E4FC71A6F10B}" dt="2023-11-08T12:05:39.403" v="495" actId="11529"/>
          <ac:cxnSpMkLst>
            <pc:docMk/>
            <pc:sldMk cId="1881509882" sldId="261"/>
            <ac:cxnSpMk id="11" creationId="{104DBA18-8762-F114-9210-89CDAAAF09F7}"/>
          </ac:cxnSpMkLst>
        </pc:cxnChg>
        <pc:cxnChg chg="mod">
          <ac:chgData name="ayla memet" userId="16b767f32b61dc3c" providerId="LiveId" clId="{BBAA49E2-2F76-4C08-B718-E4FC71A6F10B}" dt="2023-11-08T11:36:25.396" v="11" actId="14100"/>
          <ac:cxnSpMkLst>
            <pc:docMk/>
            <pc:sldMk cId="1881509882" sldId="261"/>
            <ac:cxnSpMk id="20" creationId="{A38CAFBC-6948-FB3B-46CB-F5E87F5CC388}"/>
          </ac:cxnSpMkLst>
        </pc:cxnChg>
        <pc:cxnChg chg="add">
          <ac:chgData name="ayla memet" userId="16b767f32b61dc3c" providerId="LiveId" clId="{BBAA49E2-2F76-4C08-B718-E4FC71A6F10B}" dt="2023-11-08T12:05:49.498" v="496" actId="11529"/>
          <ac:cxnSpMkLst>
            <pc:docMk/>
            <pc:sldMk cId="1881509882" sldId="261"/>
            <ac:cxnSpMk id="21" creationId="{A40B9FB0-BF55-64CC-C965-9A9C0C2F4740}"/>
          </ac:cxnSpMkLst>
        </pc:cxnChg>
        <pc:cxnChg chg="mod">
          <ac:chgData name="ayla memet" userId="16b767f32b61dc3c" providerId="LiveId" clId="{BBAA49E2-2F76-4C08-B718-E4FC71A6F10B}" dt="2023-11-08T11:38:09.019" v="131" actId="1076"/>
          <ac:cxnSpMkLst>
            <pc:docMk/>
            <pc:sldMk cId="1881509882" sldId="261"/>
            <ac:cxnSpMk id="23" creationId="{A668AD69-C34E-6097-681F-C9716715206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_evaluation_scenarios" TargetMode="External"/><Relationship Id="rId2" Type="http://schemas.openxmlformats.org/officeDocument/2006/relationships/hyperlink" Target="https://docs.arc42.org/section-10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868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i="1" dirty="0"/>
              <a:t>Goal: Performance</a:t>
            </a:r>
          </a:p>
          <a:p>
            <a:r>
              <a:rPr lang="en-US" sz="1600" i="1" dirty="0"/>
              <a:t>Scenario: When a User Drag and Drops to upload pictures onto the Website it shouldn’t take more than 2 Seconds for them to be fully loaded and </a:t>
            </a:r>
            <a:r>
              <a:rPr lang="en-US" sz="1600" i="1" dirty="0" err="1"/>
              <a:t>postable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Goal: </a:t>
            </a:r>
            <a:r>
              <a:rPr lang="de-AT" sz="1600" i="1" dirty="0" err="1"/>
              <a:t>Recoverability</a:t>
            </a:r>
            <a:endParaRPr lang="en-US" sz="1600" i="1" dirty="0"/>
          </a:p>
          <a:p>
            <a:r>
              <a:rPr lang="en-US" sz="1600" i="1" dirty="0"/>
              <a:t>Scenario: If a user posts a picture and the website closes, every contents that have been worked on will be stored on a backup server.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Goal: Security</a:t>
            </a:r>
          </a:p>
          <a:p>
            <a:r>
              <a:rPr lang="en-US" sz="1600" i="1" dirty="0"/>
              <a:t>Scenario: When a User logs in from a different IP without using two factor authentication it should be reported with location in no more than 30 seconds.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CB97DBA0-2154-F9BC-F6DC-CD2075774ABF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three Quality Goals and Scenarios.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https://biking.michael-simons.eu/docs/index.html#_evaluation_scenarios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86168"/>
            <a:ext cx="8775320" cy="439153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70E6BC2-FBA1-626A-17F9-A73FF7C67289}"/>
              </a:ext>
            </a:extLst>
          </p:cNvPr>
          <p:cNvSpPr/>
          <p:nvPr/>
        </p:nvSpPr>
        <p:spPr>
          <a:xfrm>
            <a:off x="2278966" y="1652221"/>
            <a:ext cx="1617784" cy="8018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Qualities</a:t>
            </a:r>
            <a:endParaRPr lang="de-AT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64A2FD-66DC-D0DE-677B-209F89BCE4A4}"/>
              </a:ext>
            </a:extLst>
          </p:cNvPr>
          <p:cNvSpPr/>
          <p:nvPr/>
        </p:nvSpPr>
        <p:spPr>
          <a:xfrm>
            <a:off x="3896750" y="632061"/>
            <a:ext cx="1547446" cy="358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Performance</a:t>
            </a:r>
            <a:endParaRPr lang="de-AT" dirty="0"/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63734945-2297-BC25-331A-A738E9A04331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rot="5400000" flipH="1" flipV="1">
            <a:off x="3071904" y="827375"/>
            <a:ext cx="840800" cy="8088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FB3FAAD-F642-01A4-89B4-91A0FF8414B1}"/>
              </a:ext>
            </a:extLst>
          </p:cNvPr>
          <p:cNvSpPr/>
          <p:nvPr/>
        </p:nvSpPr>
        <p:spPr>
          <a:xfrm>
            <a:off x="4818572" y="1419615"/>
            <a:ext cx="1266093" cy="3264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Reliability</a:t>
            </a:r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CF84841-FF27-279D-EC14-89466207AE82}"/>
              </a:ext>
            </a:extLst>
          </p:cNvPr>
          <p:cNvSpPr/>
          <p:nvPr/>
        </p:nvSpPr>
        <p:spPr>
          <a:xfrm>
            <a:off x="4927041" y="2158407"/>
            <a:ext cx="1382319" cy="3264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Security </a:t>
            </a:r>
            <a:endParaRPr lang="de-AT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EDED9DC-CC8F-BA66-9269-841D2FEA9AA5}"/>
              </a:ext>
            </a:extLst>
          </p:cNvPr>
          <p:cNvSpPr/>
          <p:nvPr/>
        </p:nvSpPr>
        <p:spPr>
          <a:xfrm>
            <a:off x="4567660" y="3083314"/>
            <a:ext cx="1266093" cy="3264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Usability</a:t>
            </a:r>
            <a:endParaRPr lang="de-AT" dirty="0"/>
          </a:p>
        </p:txBody>
      </p: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F40BD5D3-57B6-4798-AB90-82CBB3C98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7819" y="1084834"/>
            <a:ext cx="186830" cy="118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A38CAFBC-6948-FB3B-46CB-F5E87F5CC388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3896750" y="2053151"/>
            <a:ext cx="1030291" cy="268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A668AD69-C34E-6097-681F-C9716715206F}"/>
              </a:ext>
            </a:extLst>
          </p:cNvPr>
          <p:cNvCxnSpPr>
            <a:cxnSpLocks/>
            <a:stCxn id="2" idx="4"/>
            <a:endCxn id="14" idx="1"/>
          </p:cNvCxnSpPr>
          <p:nvPr/>
        </p:nvCxnSpPr>
        <p:spPr>
          <a:xfrm rot="16200000" flipH="1">
            <a:off x="3431539" y="2110399"/>
            <a:ext cx="792440" cy="14798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>
            <a:extLst>
              <a:ext uri="{FF2B5EF4-FFF2-40B4-BE49-F238E27FC236}">
                <a16:creationId xmlns:a16="http://schemas.microsoft.com/office/drawing/2014/main" id="{397A3911-014A-D70A-539A-3EF449E17670}"/>
              </a:ext>
            </a:extLst>
          </p:cNvPr>
          <p:cNvSpPr/>
          <p:nvPr/>
        </p:nvSpPr>
        <p:spPr>
          <a:xfrm>
            <a:off x="5856911" y="411000"/>
            <a:ext cx="1266093" cy="439153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 time</a:t>
            </a:r>
            <a:endParaRPr lang="de-AT" sz="1200" dirty="0"/>
          </a:p>
        </p:txBody>
      </p: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1776E0AA-538B-CF5B-97BA-5AD664EBE160}"/>
              </a:ext>
            </a:extLst>
          </p:cNvPr>
          <p:cNvCxnSpPr>
            <a:cxnSpLocks/>
          </p:cNvCxnSpPr>
          <p:nvPr/>
        </p:nvCxnSpPr>
        <p:spPr>
          <a:xfrm flipV="1">
            <a:off x="5460548" y="628579"/>
            <a:ext cx="412715" cy="2058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Prozess 51">
            <a:extLst>
              <a:ext uri="{FF2B5EF4-FFF2-40B4-BE49-F238E27FC236}">
                <a16:creationId xmlns:a16="http://schemas.microsoft.com/office/drawing/2014/main" id="{7308BC1F-EBEB-424D-0732-27A17DF72AC2}"/>
              </a:ext>
            </a:extLst>
          </p:cNvPr>
          <p:cNvSpPr/>
          <p:nvPr/>
        </p:nvSpPr>
        <p:spPr>
          <a:xfrm>
            <a:off x="7378505" y="383893"/>
            <a:ext cx="1249741" cy="439153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Fast </a:t>
            </a:r>
            <a:r>
              <a:rPr lang="de-DE" sz="1200" dirty="0" err="1"/>
              <a:t>uploading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endParaRPr lang="de-AT" sz="1200" dirty="0"/>
          </a:p>
        </p:txBody>
      </p: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3775204A-DDB3-A504-4971-3DBE448B7CC1}"/>
              </a:ext>
            </a:extLst>
          </p:cNvPr>
          <p:cNvCxnSpPr>
            <a:cxnSpLocks/>
            <a:stCxn id="36" idx="3"/>
            <a:endCxn id="52" idx="1"/>
          </p:cNvCxnSpPr>
          <p:nvPr/>
        </p:nvCxnSpPr>
        <p:spPr>
          <a:xfrm flipV="1">
            <a:off x="7123004" y="603470"/>
            <a:ext cx="255501" cy="27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Prozess 58">
            <a:extLst>
              <a:ext uri="{FF2B5EF4-FFF2-40B4-BE49-F238E27FC236}">
                <a16:creationId xmlns:a16="http://schemas.microsoft.com/office/drawing/2014/main" id="{6482285A-5D32-698D-598F-ABD6866155CE}"/>
              </a:ext>
            </a:extLst>
          </p:cNvPr>
          <p:cNvSpPr/>
          <p:nvPr/>
        </p:nvSpPr>
        <p:spPr>
          <a:xfrm>
            <a:off x="6236828" y="1279020"/>
            <a:ext cx="1266093" cy="439153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Recoverability</a:t>
            </a:r>
            <a:endParaRPr lang="de-AT" sz="1200" dirty="0"/>
          </a:p>
        </p:txBody>
      </p:sp>
      <p:sp>
        <p:nvSpPr>
          <p:cNvPr id="60" name="Flussdiagramm: Prozess 59">
            <a:extLst>
              <a:ext uri="{FF2B5EF4-FFF2-40B4-BE49-F238E27FC236}">
                <a16:creationId xmlns:a16="http://schemas.microsoft.com/office/drawing/2014/main" id="{D075908B-C9AB-724F-E190-3F96DDCE1BED}"/>
              </a:ext>
            </a:extLst>
          </p:cNvPr>
          <p:cNvSpPr/>
          <p:nvPr/>
        </p:nvSpPr>
        <p:spPr>
          <a:xfrm>
            <a:off x="7689227" y="1214872"/>
            <a:ext cx="1454773" cy="536454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Content </a:t>
            </a:r>
            <a:r>
              <a:rPr lang="de-DE" sz="1200" dirty="0" err="1"/>
              <a:t>stored</a:t>
            </a:r>
            <a:r>
              <a:rPr lang="de-DE" sz="1200" dirty="0"/>
              <a:t> on </a:t>
            </a:r>
            <a:r>
              <a:rPr lang="de-DE" sz="1200" dirty="0" err="1"/>
              <a:t>backup</a:t>
            </a:r>
            <a:r>
              <a:rPr lang="de-DE" sz="1200" dirty="0"/>
              <a:t> </a:t>
            </a:r>
            <a:r>
              <a:rPr lang="de-DE" sz="1200" dirty="0" err="1"/>
              <a:t>server</a:t>
            </a:r>
            <a:endParaRPr lang="de-AT" sz="1200" dirty="0"/>
          </a:p>
        </p:txBody>
      </p:sp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B225DEA5-EE42-6426-EA33-B3FA52EC1D46}"/>
              </a:ext>
            </a:extLst>
          </p:cNvPr>
          <p:cNvSpPr/>
          <p:nvPr/>
        </p:nvSpPr>
        <p:spPr>
          <a:xfrm>
            <a:off x="6489957" y="2059307"/>
            <a:ext cx="1266093" cy="439153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Unauthorised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endParaRPr lang="de-AT" sz="1200" dirty="0"/>
          </a:p>
        </p:txBody>
      </p:sp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96293A59-6068-8AFE-9E26-05B855E57A96}"/>
              </a:ext>
            </a:extLst>
          </p:cNvPr>
          <p:cNvSpPr/>
          <p:nvPr/>
        </p:nvSpPr>
        <p:spPr>
          <a:xfrm>
            <a:off x="7877907" y="2022827"/>
            <a:ext cx="1266093" cy="439153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Report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endParaRPr lang="de-AT" sz="1200" dirty="0"/>
          </a:p>
        </p:txBody>
      </p:sp>
      <p:sp>
        <p:nvSpPr>
          <p:cNvPr id="19" name="Flussdiagramm: Prozess 18">
            <a:extLst>
              <a:ext uri="{FF2B5EF4-FFF2-40B4-BE49-F238E27FC236}">
                <a16:creationId xmlns:a16="http://schemas.microsoft.com/office/drawing/2014/main" id="{973BB481-B82A-8483-230C-F73C8366D3DC}"/>
              </a:ext>
            </a:extLst>
          </p:cNvPr>
          <p:cNvSpPr/>
          <p:nvPr/>
        </p:nvSpPr>
        <p:spPr>
          <a:xfrm>
            <a:off x="7664198" y="2645041"/>
            <a:ext cx="1479802" cy="536454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</a:t>
            </a:r>
            <a:r>
              <a:rPr lang="de-DE" sz="1200" dirty="0" err="1"/>
              <a:t>identical</a:t>
            </a:r>
            <a:r>
              <a:rPr lang="de-DE" sz="1200" dirty="0"/>
              <a:t> Repost </a:t>
            </a:r>
            <a:r>
              <a:rPr lang="de-DE" sz="1200" dirty="0" err="1"/>
              <a:t>must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blocked</a:t>
            </a:r>
            <a:endParaRPr lang="de-AT" sz="1200" dirty="0"/>
          </a:p>
        </p:txBody>
      </p:sp>
      <p:sp>
        <p:nvSpPr>
          <p:cNvPr id="22" name="Flussdiagramm: Prozess 21">
            <a:extLst>
              <a:ext uri="{FF2B5EF4-FFF2-40B4-BE49-F238E27FC236}">
                <a16:creationId xmlns:a16="http://schemas.microsoft.com/office/drawing/2014/main" id="{3DACAF4F-FE40-A6CC-2EC7-18562144185C}"/>
              </a:ext>
            </a:extLst>
          </p:cNvPr>
          <p:cNvSpPr/>
          <p:nvPr/>
        </p:nvSpPr>
        <p:spPr>
          <a:xfrm>
            <a:off x="5324483" y="3724654"/>
            <a:ext cx="1177348" cy="458952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Operability</a:t>
            </a:r>
            <a:endParaRPr lang="de-AT" sz="1200" dirty="0"/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F3391BC4-106D-728A-FC35-0407CF69A3B6}"/>
              </a:ext>
            </a:extLst>
          </p:cNvPr>
          <p:cNvSpPr/>
          <p:nvPr/>
        </p:nvSpPr>
        <p:spPr>
          <a:xfrm>
            <a:off x="6677913" y="3682426"/>
            <a:ext cx="2022628" cy="543409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Registered User </a:t>
            </a:r>
            <a:r>
              <a:rPr lang="de-AT" sz="1200" dirty="0" err="1"/>
              <a:t>are</a:t>
            </a:r>
            <a:r>
              <a:rPr lang="de-AT" sz="1200" dirty="0"/>
              <a:t> </a:t>
            </a:r>
            <a:r>
              <a:rPr lang="de-AT" sz="1200" dirty="0" err="1"/>
              <a:t>added</a:t>
            </a:r>
            <a:r>
              <a:rPr lang="de-AT" sz="1200" dirty="0"/>
              <a:t> </a:t>
            </a:r>
            <a:r>
              <a:rPr lang="de-AT" sz="1200" dirty="0" err="1"/>
              <a:t>to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de-AT" sz="1200" dirty="0" err="1"/>
              <a:t>system</a:t>
            </a:r>
            <a:r>
              <a:rPr lang="de-AT" sz="1200" dirty="0"/>
              <a:t> in &lt; 2 </a:t>
            </a:r>
            <a:r>
              <a:rPr lang="de-AT" sz="1200" dirty="0" err="1"/>
              <a:t>minutes</a:t>
            </a:r>
            <a:endParaRPr lang="de-AT" sz="1200" dirty="0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104DBA18-8762-F114-9210-89CDAAAF09F7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 flipV="1">
            <a:off x="6084665" y="1498597"/>
            <a:ext cx="152163" cy="842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A40B9FB0-BF55-64CC-C965-9A9C0C2F4740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 flipV="1">
            <a:off x="7502921" y="1483099"/>
            <a:ext cx="186306" cy="154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468E51E7-7BAB-DE35-B153-3C47A857B1BD}"/>
              </a:ext>
            </a:extLst>
          </p:cNvPr>
          <p:cNvSpPr/>
          <p:nvPr/>
        </p:nvSpPr>
        <p:spPr>
          <a:xfrm>
            <a:off x="6236827" y="2668507"/>
            <a:ext cx="1266093" cy="4304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unauthorized</a:t>
            </a:r>
            <a:r>
              <a:rPr lang="de-DE" sz="1200" dirty="0"/>
              <a:t> </a:t>
            </a:r>
            <a:r>
              <a:rPr lang="de-DE" sz="1200" dirty="0" err="1"/>
              <a:t>reposting</a:t>
            </a:r>
            <a:r>
              <a:rPr lang="de-DE" sz="1200" dirty="0"/>
              <a:t> 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218</Words>
  <Application>Microsoft Office PowerPoint</Application>
  <PresentationFormat>Bildschirmpräsentation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Goals and Scenarios</vt:lpstr>
      <vt:lpstr>Quality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Sali Bourchan</cp:lastModifiedBy>
  <cp:revision>18</cp:revision>
  <dcterms:created xsi:type="dcterms:W3CDTF">2022-06-08T12:45:54Z</dcterms:created>
  <dcterms:modified xsi:type="dcterms:W3CDTF">2023-11-08T12:07:33Z</dcterms:modified>
</cp:coreProperties>
</file>