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18.10.2023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king.michael-simons.eu/docs/index.html#section-system-scope-and-context" TargetMode="External"/><Relationship Id="rId2" Type="http://schemas.openxmlformats.org/officeDocument/2006/relationships/hyperlink" Target="https://docs.arc42.org/section-3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98CB0C-555E-1B70-CFF7-D2F8BC01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58847"/>
              </p:ext>
            </p:extLst>
          </p:nvPr>
        </p:nvGraphicFramePr>
        <p:xfrm>
          <a:off x="180000" y="708460"/>
          <a:ext cx="8775319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447068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 and/or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more services, the decisions between deployment combinations, independencies, configuration and management becomes complex. Especially so if there are errors or server failures, to find the problem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607233">
                <a:tc>
                  <a:txBody>
                    <a:bodyPr/>
                    <a:lstStyle/>
                    <a:p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fragmented approach where each function is handled by a separate microservice, testing becomes more complex as multiple components need to be tested independently as well as together as part of the larger application.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Divergence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Enviromental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development and updates of services are independent, there is a possibility of conflict from different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libary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versions. And dependency management difficulty increases the more components are available.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microservices multiply, managing the scalability of the application becomes crucial. Coordinating and optimizing the scaling of different services is essential for maintaining application performance and cost-effectiveness.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Differing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Goals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Developers, system administrators, and operations teams have different goals and priorities. , for example the focus of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devs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on the user while the focus of admins is on 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system.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Achieving collaboration is crucial.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7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Context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13221D5-1F45-6200-6B3C-590D58EC07DA}"/>
              </a:ext>
            </a:extLst>
          </p:cNvPr>
          <p:cNvSpPr txBox="1">
            <a:spLocks/>
          </p:cNvSpPr>
          <p:nvPr/>
        </p:nvSpPr>
        <p:spPr>
          <a:xfrm>
            <a:off x="180001" y="3524250"/>
            <a:ext cx="8775319" cy="113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The domain interfaces and technical interfaces to communication partners are among your system’s most critical aspects. Make sure that you completely understand them.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Make a business context diagram so all stakeholders understand which data are exchanged with the environment of the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2"/>
              </a:rPr>
              <a:t>https://docs.arc42.org/section-3/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https://biking.michael-simons.eu/docs/index.html#section-system-scope-and-context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26" name="Picture 2" descr="3.1 business context(1)">
            <a:extLst>
              <a:ext uri="{FF2B5EF4-FFF2-40B4-BE49-F238E27FC236}">
                <a16:creationId xmlns:a16="http://schemas.microsoft.com/office/drawing/2014/main" id="{0070DFD9-9DEC-E50E-E4AB-70F5539E3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96" y="580230"/>
            <a:ext cx="4044528" cy="29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277</Words>
  <Application>Microsoft Office PowerPoint</Application>
  <PresentationFormat>Bildschirmpräsentation (16:9)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Architecture Constraints</vt:lpstr>
      <vt:lpstr>Architecture Constraints</vt:lpstr>
      <vt:lpstr>Business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Sali Bourchan</cp:lastModifiedBy>
  <cp:revision>6</cp:revision>
  <dcterms:created xsi:type="dcterms:W3CDTF">2022-06-08T12:45:54Z</dcterms:created>
  <dcterms:modified xsi:type="dcterms:W3CDTF">2023-10-18T11:25:21Z</dcterms:modified>
</cp:coreProperties>
</file>