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6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D1B7D-F1CA-4C7D-9FA7-AD10AF4B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35987"/>
            <a:ext cx="5844830" cy="960459"/>
          </a:xfrm>
        </p:spPr>
        <p:txBody>
          <a:bodyPr anchor="t">
            <a:normAutofit/>
          </a:bodyPr>
          <a:lstStyle/>
          <a:p>
            <a:r>
              <a:rPr lang="en-US" dirty="0"/>
              <a:t>Daily intake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F794A1-7054-485D-A020-D2AC59A49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1733508"/>
            <a:ext cx="5040785" cy="1957960"/>
          </a:xfrm>
        </p:spPr>
        <p:txBody>
          <a:bodyPr anchor="t">
            <a:normAutofit/>
          </a:bodyPr>
          <a:lstStyle/>
          <a:p>
            <a:r>
              <a:rPr lang="en-US" sz="1200" dirty="0"/>
              <a:t>Men kcal: 66.5 + 13.8 x (body weight in kilograms) + 5 x (body height in cm) divided by 6.8 x age</a:t>
            </a:r>
          </a:p>
          <a:p>
            <a:r>
              <a:rPr lang="en-US" sz="1200" dirty="0"/>
              <a:t>Women kcal: 655.1 + 9.6 x (body weight in kilograms) + 1.9 x (body height in cm) divided by 4.7 x age</a:t>
            </a:r>
          </a:p>
          <a:p>
            <a:r>
              <a:rPr lang="en-US" sz="1200" dirty="0"/>
              <a:t>Protein: 1.6g x (body weight in kg)</a:t>
            </a:r>
          </a:p>
          <a:p>
            <a:r>
              <a:rPr lang="en-US" sz="1200" dirty="0"/>
              <a:t>Creatine: 0.03g x (body weight in kg)</a:t>
            </a:r>
          </a:p>
          <a:p>
            <a:r>
              <a:rPr lang="en-US" sz="1200" dirty="0"/>
              <a:t>_____________________________________________________________________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nl-NL" sz="1400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2237684B-4308-4857-AEE8-BC910B493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8" t="10340" r="5019" b="25397"/>
          <a:stretch/>
        </p:blipFill>
        <p:spPr>
          <a:xfrm>
            <a:off x="6662168" y="2898985"/>
            <a:ext cx="5011962" cy="3178393"/>
          </a:xfrm>
          <a:prstGeom prst="rect">
            <a:avLst/>
          </a:prstGeom>
        </p:spPr>
      </p:pic>
      <p:sp>
        <p:nvSpPr>
          <p:cNvPr id="41" name="Rectangle 36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B8048173-31BC-456F-8F14-D9CD3DBD717B}"/>
              </a:ext>
            </a:extLst>
          </p:cNvPr>
          <p:cNvSpPr txBox="1">
            <a:spLocks/>
          </p:cNvSpPr>
          <p:nvPr/>
        </p:nvSpPr>
        <p:spPr>
          <a:xfrm>
            <a:off x="517870" y="3614654"/>
            <a:ext cx="5946429" cy="9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Fitness scheme</a:t>
            </a:r>
            <a:endParaRPr lang="nl-NL" dirty="0"/>
          </a:p>
        </p:txBody>
      </p:sp>
      <p:sp>
        <p:nvSpPr>
          <p:cNvPr id="70" name="Ondertitel 2">
            <a:extLst>
              <a:ext uri="{FF2B5EF4-FFF2-40B4-BE49-F238E27FC236}">
                <a16:creationId xmlns:a16="http://schemas.microsoft.com/office/drawing/2014/main" id="{C01ED50A-674B-47E0-B8EF-D43D197B6DAD}"/>
              </a:ext>
            </a:extLst>
          </p:cNvPr>
          <p:cNvSpPr txBox="1">
            <a:spLocks/>
          </p:cNvSpPr>
          <p:nvPr/>
        </p:nvSpPr>
        <p:spPr>
          <a:xfrm>
            <a:off x="517870" y="4459125"/>
            <a:ext cx="5040785" cy="195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Different exercises</a:t>
            </a:r>
          </a:p>
          <a:p>
            <a:r>
              <a:rPr lang="en-US" sz="1200" dirty="0"/>
              <a:t>Current weights for exercise</a:t>
            </a:r>
          </a:p>
          <a:p>
            <a:r>
              <a:rPr lang="en-US" sz="1200" dirty="0"/>
              <a:t>One-rep max</a:t>
            </a:r>
          </a:p>
          <a:p>
            <a:r>
              <a:rPr lang="en-US" sz="1200" dirty="0"/>
              <a:t>Future goals</a:t>
            </a:r>
          </a:p>
          <a:p>
            <a:r>
              <a:rPr lang="en-US" sz="1200" dirty="0"/>
              <a:t>Creatine check mark</a:t>
            </a:r>
          </a:p>
          <a:p>
            <a:r>
              <a:rPr lang="en-US" sz="1200" dirty="0"/>
              <a:t>_____________________________________________________________________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nl-NL" sz="1400" dirty="0"/>
          </a:p>
        </p:txBody>
      </p:sp>
      <p:pic>
        <p:nvPicPr>
          <p:cNvPr id="1026" name="Picture 2" descr="Vermelden van voedingswaarde etiket | Normec Foodcare">
            <a:extLst>
              <a:ext uri="{FF2B5EF4-FFF2-40B4-BE49-F238E27FC236}">
                <a16:creationId xmlns:a16="http://schemas.microsoft.com/office/drawing/2014/main" id="{634F6815-103B-464C-9D3E-3404F718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67" y="508091"/>
            <a:ext cx="5011961" cy="22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630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93</Words>
  <Application>Microsoft Office PowerPoint</Application>
  <PresentationFormat>Breedbeeld</PresentationFormat>
  <Paragraphs>19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Daily intake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intake</dc:title>
  <dc:creator>Muijsenberg,Reno R.F.</dc:creator>
  <cp:lastModifiedBy>Muijsenberg,Reno R.F.</cp:lastModifiedBy>
  <cp:revision>3</cp:revision>
  <dcterms:created xsi:type="dcterms:W3CDTF">2022-02-08T09:40:17Z</dcterms:created>
  <dcterms:modified xsi:type="dcterms:W3CDTF">2022-02-09T12:23:36Z</dcterms:modified>
</cp:coreProperties>
</file>