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51" r:id="rId4"/>
    <p:sldId id="352" r:id="rId5"/>
    <p:sldId id="353" r:id="rId6"/>
    <p:sldId id="354" r:id="rId7"/>
    <p:sldId id="300" r:id="rId8"/>
    <p:sldId id="346" r:id="rId9"/>
    <p:sldId id="301" r:id="rId10"/>
    <p:sldId id="348" r:id="rId11"/>
    <p:sldId id="347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8" autoAdjust="0"/>
    <p:restoredTop sz="94660"/>
  </p:normalViewPr>
  <p:slideViewPr>
    <p:cSldViewPr snapToGrid="0">
      <p:cViewPr>
        <p:scale>
          <a:sx n="61" d="100"/>
          <a:sy n="61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04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{'blue', 'red', 'green'}</a:t>
            </a:r>
          </a:p>
        </p:txBody>
      </p:sp>
    </p:spTree>
    <p:extLst>
      <p:ext uri="{BB962C8B-B14F-4D97-AF65-F5344CB8AC3E}">
        <p14:creationId xmlns:p14="http://schemas.microsoft.com/office/powerpoint/2010/main" val="313786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07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red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70312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02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mySet.add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{'blue', 'red', 'orange', 'green'}</a:t>
            </a:r>
          </a:p>
        </p:txBody>
      </p:sp>
    </p:spTree>
    <p:extLst>
      <p:ext uri="{BB962C8B-B14F-4D97-AF65-F5344CB8AC3E}">
        <p14:creationId xmlns:p14="http://schemas.microsoft.com/office/powerpoint/2010/main" val="83639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from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02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mySet.remove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{'blue', 'green'}</a:t>
            </a:r>
          </a:p>
        </p:txBody>
      </p:sp>
    </p:spTree>
    <p:extLst>
      <p:ext uri="{BB962C8B-B14F-4D97-AF65-F5344CB8AC3E}">
        <p14:creationId xmlns:p14="http://schemas.microsoft.com/office/powerpoint/2010/main" val="92483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Last from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02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mySet.pop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{'blue', 'red'}</a:t>
            </a:r>
          </a:p>
        </p:txBody>
      </p:sp>
    </p:spTree>
    <p:extLst>
      <p:ext uri="{BB962C8B-B14F-4D97-AF65-F5344CB8AC3E}">
        <p14:creationId xmlns:p14="http://schemas.microsoft.com/office/powerpoint/2010/main" val="13136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3321-F911-472C-85C9-D94B2CF6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C2E7-57A3-4682-B0AF-462E6FE3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ordered</a:t>
            </a:r>
          </a:p>
          <a:p>
            <a:r>
              <a:rPr lang="en-US" dirty="0"/>
              <a:t>Tuples are immutable</a:t>
            </a:r>
          </a:p>
          <a:p>
            <a:r>
              <a:rPr lang="en-US" dirty="0"/>
              <a:t>Items cannot be added to Tuples</a:t>
            </a:r>
          </a:p>
        </p:txBody>
      </p:sp>
    </p:spTree>
    <p:extLst>
      <p:ext uri="{BB962C8B-B14F-4D97-AF65-F5344CB8AC3E}">
        <p14:creationId xmlns:p14="http://schemas.microsoft.com/office/powerpoint/2010/main" val="153450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Tuple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04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"red", "blue", “green"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('red', 'blue', ‘green')</a:t>
            </a:r>
          </a:p>
        </p:txBody>
      </p:sp>
    </p:spTree>
    <p:extLst>
      <p:ext uri="{BB962C8B-B14F-4D97-AF65-F5344CB8AC3E}">
        <p14:creationId xmlns:p14="http://schemas.microsoft.com/office/powerpoint/2010/main" val="3147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04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('red', 'blue', ‘green')</a:t>
            </a:r>
          </a:p>
        </p:txBody>
      </p:sp>
    </p:spTree>
    <p:extLst>
      <p:ext uri="{BB962C8B-B14F-4D97-AF65-F5344CB8AC3E}">
        <p14:creationId xmlns:p14="http://schemas.microsoft.com/office/powerpoint/2010/main" val="55275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Tuple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04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"red", "blue", “green"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43343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with Tuple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07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myTuple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red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503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3321-F911-472C-85C9-D94B2CF6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C2E7-57A3-4682-B0AF-462E6FE3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unordered	</a:t>
            </a:r>
          </a:p>
          <a:p>
            <a:pPr lvl="1"/>
            <a:r>
              <a:rPr lang="en-US" dirty="0"/>
              <a:t>No index</a:t>
            </a:r>
          </a:p>
          <a:p>
            <a:r>
              <a:rPr lang="en-US" dirty="0"/>
              <a:t>Sets are immutable</a:t>
            </a:r>
          </a:p>
          <a:p>
            <a:r>
              <a:rPr lang="en-US" dirty="0"/>
              <a:t>Items CAN be added to Sets</a:t>
            </a:r>
          </a:p>
        </p:txBody>
      </p:sp>
    </p:spTree>
    <p:extLst>
      <p:ext uri="{BB962C8B-B14F-4D97-AF65-F5344CB8AC3E}">
        <p14:creationId xmlns:p14="http://schemas.microsoft.com/office/powerpoint/2010/main" val="235673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04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{'blue', 'red', 'green'}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11491</TotalTime>
  <Words>278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Tuple</vt:lpstr>
      <vt:lpstr>Tuples</vt:lpstr>
      <vt:lpstr>Create Tuple</vt:lpstr>
      <vt:lpstr>Tuple Constructor</vt:lpstr>
      <vt:lpstr>Access Tuple</vt:lpstr>
      <vt:lpstr>Loop with Tuple</vt:lpstr>
      <vt:lpstr>Set</vt:lpstr>
      <vt:lpstr>Sets</vt:lpstr>
      <vt:lpstr>Create Set</vt:lpstr>
      <vt:lpstr>Set Constructor</vt:lpstr>
      <vt:lpstr>Loop Set</vt:lpstr>
      <vt:lpstr>Add to Set</vt:lpstr>
      <vt:lpstr>Remove from Set</vt:lpstr>
      <vt:lpstr>Remove Last from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161</cp:revision>
  <dcterms:created xsi:type="dcterms:W3CDTF">2018-01-25T19:49:14Z</dcterms:created>
  <dcterms:modified xsi:type="dcterms:W3CDTF">2019-03-05T00:25:09Z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