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33" r:id="rId4"/>
    <p:sldId id="334" r:id="rId5"/>
    <p:sldId id="318" r:id="rId6"/>
    <p:sldId id="332" r:id="rId7"/>
    <p:sldId id="335" r:id="rId8"/>
    <p:sldId id="329" r:id="rId9"/>
    <p:sldId id="336" r:id="rId10"/>
    <p:sldId id="344" r:id="rId11"/>
    <p:sldId id="337" r:id="rId12"/>
    <p:sldId id="331" r:id="rId13"/>
    <p:sldId id="342" r:id="rId14"/>
    <p:sldId id="343" r:id="rId15"/>
    <p:sldId id="338" r:id="rId16"/>
    <p:sldId id="339" r:id="rId17"/>
    <p:sldId id="340" r:id="rId18"/>
    <p:sldId id="3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Continued...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78D6-7199-412D-A49E-F3F96A8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4F7A-168D-41A4-8630-6DD0F57C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6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tempTitle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 Title: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tempAuthor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 author: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tempPubDate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 Publication Year: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book3 =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tempTitle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tempAuthor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PubDate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tempPubDate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781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But  what will happen if you don’t have an attribute?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40934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book1 = {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"Learning Python"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"Mark Lutz"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book2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"William Faulkner"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1930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books = [book1, book2]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books: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______________________________________________________________________</a:t>
            </a:r>
          </a:p>
          <a:p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Learning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PythonTraceback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File “Example.py", line 7, in &lt;module&gt;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print(book["title"])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KeyError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'title'</a:t>
            </a:r>
          </a:p>
        </p:txBody>
      </p:sp>
    </p:spTree>
    <p:extLst>
      <p:ext uri="{BB962C8B-B14F-4D97-AF65-F5344CB8AC3E}">
        <p14:creationId xmlns:p14="http://schemas.microsoft.com/office/powerpoint/2010/main" val="136333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RED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GREEN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BLUE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7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3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Write to a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'myfile.txt'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myfile.write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'Hello text file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myfile.write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'Goodbye text file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myfile.close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077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Read a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'myfile.txt'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myfile.readline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myfile.readline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myfile.readline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2146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Storing Python Objects in JSON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0156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json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(books,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myFile.txt'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'w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84AF0-89A2-46BA-9CE7-ADF41A3F573E}"/>
              </a:ext>
            </a:extLst>
          </p:cNvPr>
          <p:cNvSpPr txBox="1"/>
          <p:nvPr/>
        </p:nvSpPr>
        <p:spPr>
          <a:xfrm>
            <a:off x="914398" y="3563006"/>
            <a:ext cx="7872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fp</a:t>
            </a:r>
            <a:r>
              <a:rPr lang="en-US" sz="2000" dirty="0"/>
              <a:t>=open(…) is required, don’t rename it.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Also, JSON doesn’t “play nicely” with </a:t>
            </a:r>
            <a:r>
              <a:rPr lang="en-US" sz="2000" dirty="0" err="1"/>
              <a:t>Enums</a:t>
            </a:r>
            <a:r>
              <a:rPr lang="en-US" sz="2000" dirty="0"/>
              <a:t>. There is a way to do it, but it’s not standard; look it up if you’re interested. </a:t>
            </a:r>
          </a:p>
        </p:txBody>
      </p:sp>
    </p:spTree>
    <p:extLst>
      <p:ext uri="{BB962C8B-B14F-4D97-AF65-F5344CB8AC3E}">
        <p14:creationId xmlns:p14="http://schemas.microsoft.com/office/powerpoint/2010/main" val="324370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Reading Python Objects from JSON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0156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json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newBook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json.load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'myFile.txt'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3346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4909-2D05-48DC-B5D9-7CC4B929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Books.py </a:t>
            </a:r>
            <a:r>
              <a:rPr lang="en-US"/>
              <a:t>for an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04E5-30BC-43F6-B0B7-3F9A9892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(calculator)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Help on module calculator: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calculator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Calculator Documentation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This class holds the calculator functions and memory variables.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-- More  --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- Most general sequence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7"/>
            <a:ext cx="10515600" cy="4662807"/>
          </a:xfrm>
        </p:spPr>
        <p:txBody>
          <a:bodyPr>
            <a:normAutofit/>
          </a:bodyPr>
          <a:lstStyle/>
          <a:p>
            <a:r>
              <a:rPr lang="en-US" sz="3200" dirty="0"/>
              <a:t>Positionally ordered collections of arbitrarily typed objects.</a:t>
            </a:r>
          </a:p>
          <a:p>
            <a:r>
              <a:rPr lang="en-US" sz="3200" dirty="0"/>
              <a:t>Mutable	</a:t>
            </a:r>
          </a:p>
          <a:p>
            <a:pPr lvl="1"/>
            <a:r>
              <a:rPr lang="en-US" sz="2800" dirty="0"/>
              <a:t>Can be modified in place.</a:t>
            </a:r>
          </a:p>
          <a:p>
            <a:r>
              <a:rPr lang="en-US" sz="3200" dirty="0"/>
              <a:t>Provide a very flexible tool for representing arbitrary collections.</a:t>
            </a:r>
          </a:p>
        </p:txBody>
      </p:sp>
    </p:spTree>
    <p:extLst>
      <p:ext uri="{BB962C8B-B14F-4D97-AF65-F5344CB8AC3E}">
        <p14:creationId xmlns:p14="http://schemas.microsoft.com/office/powerpoint/2010/main" val="23052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lists of lists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Initialize with []s and “,” separator.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0156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book1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"Learning Python"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"Mark Lutz"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book2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"As I Lay Dying"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"William Faulkner"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1930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books = [book1, book2]</a:t>
            </a:r>
          </a:p>
        </p:txBody>
      </p:sp>
    </p:spTree>
    <p:extLst>
      <p:ext uri="{BB962C8B-B14F-4D97-AF65-F5344CB8AC3E}">
        <p14:creationId xmlns:p14="http://schemas.microsoft.com/office/powerpoint/2010/main" val="15834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access parts by using []s.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REMEMBER – INDEXES START AT 0!!!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93899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(books[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(books[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______________________________________________________________________</a:t>
            </a:r>
          </a:p>
          <a:p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['Learning Python', 'Mark Lutz', 2013]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1930</a:t>
            </a:r>
          </a:p>
        </p:txBody>
      </p:sp>
    </p:spTree>
    <p:extLst>
      <p:ext uri="{BB962C8B-B14F-4D97-AF65-F5344CB8AC3E}">
        <p14:creationId xmlns:p14="http://schemas.microsoft.com/office/powerpoint/2010/main" val="25837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do lots of fun stuff.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Get columns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authors = [row[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row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books]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(authors)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['Mark Lutz', 'William Faulkner']</a:t>
            </a:r>
          </a:p>
        </p:txBody>
      </p:sp>
    </p:spTree>
    <p:extLst>
      <p:ext uri="{BB962C8B-B14F-4D97-AF65-F5344CB8AC3E}">
        <p14:creationId xmlns:p14="http://schemas.microsoft.com/office/powerpoint/2010/main" val="29170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51" y="564782"/>
            <a:ext cx="6353898" cy="57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Mappings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book1 = {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"Learning Python"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"Mark Lutz"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book2 = {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"As I Lay Dying"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"William Faulkner"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1930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books = [book1, book2]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books: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______________________________________________________________________</a:t>
            </a:r>
          </a:p>
          <a:p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Learning Python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As I Lay Dying</a:t>
            </a:r>
          </a:p>
        </p:txBody>
      </p:sp>
    </p:spTree>
    <p:extLst>
      <p:ext uri="{BB962C8B-B14F-4D97-AF65-F5344CB8AC3E}">
        <p14:creationId xmlns:p14="http://schemas.microsoft.com/office/powerpoint/2010/main" val="304024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11462</TotalTime>
  <Words>468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Continued...</vt:lpstr>
      <vt:lpstr>Help</vt:lpstr>
      <vt:lpstr>Lists &amp; Dictionaries</vt:lpstr>
      <vt:lpstr>Lists - Most general sequence</vt:lpstr>
      <vt:lpstr>Lists and lists of lists</vt:lpstr>
      <vt:lpstr>Can access parts by using []s.</vt:lpstr>
      <vt:lpstr>Can do lots of fun stuff.</vt:lpstr>
      <vt:lpstr>PowerPoint Presentation</vt:lpstr>
      <vt:lpstr>Dictionaries</vt:lpstr>
      <vt:lpstr>Dictionaries</vt:lpstr>
      <vt:lpstr>Dictionaries</vt:lpstr>
      <vt:lpstr>Enum</vt:lpstr>
      <vt:lpstr>File I/O</vt:lpstr>
      <vt:lpstr>File I/O</vt:lpstr>
      <vt:lpstr>File I/O</vt:lpstr>
      <vt:lpstr>File I/O</vt:lpstr>
      <vt:lpstr>File I/O</vt:lpstr>
      <vt:lpstr>See Books.py for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155</cp:revision>
  <dcterms:created xsi:type="dcterms:W3CDTF">2018-01-25T19:49:14Z</dcterms:created>
  <dcterms:modified xsi:type="dcterms:W3CDTF">2019-02-27T03:41:09Z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