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33" r:id="rId4"/>
    <p:sldId id="334" r:id="rId5"/>
    <p:sldId id="318" r:id="rId6"/>
    <p:sldId id="332" r:id="rId7"/>
    <p:sldId id="335" r:id="rId8"/>
    <p:sldId id="329" r:id="rId9"/>
    <p:sldId id="336" r:id="rId10"/>
    <p:sldId id="344" r:id="rId11"/>
    <p:sldId id="337" r:id="rId12"/>
    <p:sldId id="331" r:id="rId13"/>
    <p:sldId id="342" r:id="rId14"/>
    <p:sldId id="343" r:id="rId15"/>
    <p:sldId id="338" r:id="rId16"/>
    <p:sldId id="339" r:id="rId17"/>
    <p:sldId id="340" r:id="rId18"/>
    <p:sldId id="34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A2A"/>
    <a:srgbClr val="004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B7-ED55-4020-BC35-D1906086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93699-F8E6-4FDD-8A1A-130B5FC2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3BBA-906B-4587-AB9C-AB14EC07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DB77-A125-416C-8ED8-AC080160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E08A9-C867-44BA-952F-A3D1F15A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302D2D-3B5B-4EAD-8C94-BDEBD16DBF62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967E2-AFD1-478F-8FC3-D2FB840DA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C0262A-C217-4B34-8585-09D7C043E78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23B8B-3CF8-4F9B-BC35-BBBCE852C9B7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6A241D1-749D-4E1D-9A54-9CA6ADA8D7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D045-7A5A-4A79-B104-53C64402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4007B-4D77-4330-BDDA-073FA2F1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9FC7-B217-4A34-AE88-E9FD68B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4412-B571-4630-83CE-F4BB96EF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04F2-371C-47DA-85D2-3F8A71F2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58A62A-61E8-47B5-866D-B2BA9D6847D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35A001-4A70-46A7-8ECA-F8B273087CE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AD2D47-BAA0-4A57-A524-8795608DB78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35680-87EE-441A-93DE-9BBEE2B068B6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BFCE503-1984-4B21-AF2B-370804DA1C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30D92-2062-4A67-979F-1EF953C4E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CEEC-F220-4175-BF4C-B2CF573D3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98DF4-8FD3-46A7-9CCF-94C0F2C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2747-8E47-4065-BC73-1F86664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82A6-3576-4255-90D5-FB3EB63E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C9149-970C-4663-AA1F-3780F07ABCC2}"/>
              </a:ext>
            </a:extLst>
          </p:cNvPr>
          <p:cNvCxnSpPr>
            <a:cxnSpLocks/>
          </p:cNvCxnSpPr>
          <p:nvPr userDrawn="1"/>
        </p:nvCxnSpPr>
        <p:spPr>
          <a:xfrm>
            <a:off x="1112043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70CA8-EFDF-452B-807B-4EB1940ECF12}"/>
              </a:ext>
            </a:extLst>
          </p:cNvPr>
          <p:cNvCxnSpPr>
            <a:cxnSpLocks/>
          </p:cNvCxnSpPr>
          <p:nvPr userDrawn="1"/>
        </p:nvCxnSpPr>
        <p:spPr>
          <a:xfrm>
            <a:off x="11956988" y="695325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7AAC3-3778-42E5-9C66-FC53E10FC930}"/>
              </a:ext>
            </a:extLst>
          </p:cNvPr>
          <p:cNvCxnSpPr>
            <a:cxnSpLocks/>
          </p:cNvCxnSpPr>
          <p:nvPr userDrawn="1"/>
        </p:nvCxnSpPr>
        <p:spPr>
          <a:xfrm>
            <a:off x="1709727" y="353219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57B94-D532-4681-9307-C337BE7E76D7}"/>
              </a:ext>
            </a:extLst>
          </p:cNvPr>
          <p:cNvCxnSpPr>
            <a:cxnSpLocks/>
          </p:cNvCxnSpPr>
          <p:nvPr userDrawn="1"/>
        </p:nvCxnSpPr>
        <p:spPr>
          <a:xfrm>
            <a:off x="11802655" y="1109357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person&#10;&#10;Description generated with high confidence">
            <a:extLst>
              <a:ext uri="{FF2B5EF4-FFF2-40B4-BE49-F238E27FC236}">
                <a16:creationId xmlns:a16="http://schemas.microsoft.com/office/drawing/2014/main" id="{CF41041B-7F82-4AF4-BA0A-5A04649D1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47849" y="-34537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9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4BE-063E-4A5D-8F7F-64459098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EA97-F17B-4314-8C3E-8576A6C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0749-8B0B-45AF-9994-F27C6F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49E4-E42B-4980-8590-CAA123D7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1586-6A13-4884-A71A-1D153AC9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7033AA-2551-4B0C-8364-EA727915568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DC54B0-916C-4E63-9903-7CB7CCC54E9F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4FA110-70A4-439F-92F1-80EC4F7149E6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93C06-006B-42F5-88EB-889027D4B337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446AE7DE-D64C-4A1F-BE69-0DF272892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159-45DA-457F-828D-AFC673EE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40C5-9A3D-47DF-8073-691166ABB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95632-3819-4EAD-831B-999085E4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1825-5C97-4168-91FA-EA8B226B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C320-D9A4-4928-BE99-34D12B1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B0DBE-AD5C-47AC-8E39-B9FCAE911D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67074C-1A02-43E9-A338-72A601DDF0F9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417801-00CF-44ED-87B7-DCE757A93598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799965-9B2E-45D5-ADE2-B870B3A81D88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A9B24197-2BAB-4749-A148-F485BC8CD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8818-8114-4496-A9EC-B6CB7502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E6FB-3A57-4D0A-8FFF-5493A6631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A609-19E5-4684-99F5-4649249A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188E0-6E6E-4E12-99A7-8BE9465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0F36-E5E3-4069-9ED4-4B8E90AB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8995A-D32E-43BE-B31C-703215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0B852-E796-4DF4-974B-746C2CB8B625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AEF3F-4E03-4141-BF21-1D2971081EC7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495CA2-4FE6-4372-986B-117BA9566E2E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77FFF-8540-45BB-922A-6A0C7A228B21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1C0F81A-7075-41E7-8739-76388E8A1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CE62-E6C0-410C-8835-BA2CF630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DF77-D994-4C5F-B039-3EC68EAF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D7F73-93B0-45ED-8EA8-CCA818B0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907-31BA-4567-8D1E-6944780E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5765F-089C-4357-B08E-C8657656B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D64AE-6D41-46DA-A6F5-6346B9F7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CB0C-D780-4369-8172-1BFA5A8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066DB-3558-458E-A48F-BBE3B5D3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744EE-4F30-4E3F-AD95-6CF1BD99BD7A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8EE84-DF46-485E-960E-D264EF347DE4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7AF42-EBEE-490A-92AD-81AA05527771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AB6EBD-DA37-403E-B2FC-199A244E12B8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ECA7A2E7-7C5D-4A70-91AD-1CB7F5860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53EE-C169-4557-9BC6-06BE12FC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AF8F8-F23E-42F5-A425-83C42C57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50165-0F43-42DF-A25A-B85C857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580F-442B-475C-81C5-2CC3D2A0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F6B466-8982-47B8-AEAF-9ABD285B4A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499208"/>
            <a:ext cx="10029092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A688A-AC1B-41BA-9E6A-76105E85952E}"/>
              </a:ext>
            </a:extLst>
          </p:cNvPr>
          <p:cNvCxnSpPr>
            <a:cxnSpLocks/>
          </p:cNvCxnSpPr>
          <p:nvPr userDrawn="1"/>
        </p:nvCxnSpPr>
        <p:spPr>
          <a:xfrm flipH="1">
            <a:off x="548419" y="1444748"/>
            <a:ext cx="34437" cy="4710723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4AF69C-3CD5-4180-B52D-AC80F19253AD}"/>
              </a:ext>
            </a:extLst>
          </p:cNvPr>
          <p:cNvCxnSpPr>
            <a:cxnSpLocks/>
          </p:cNvCxnSpPr>
          <p:nvPr userDrawn="1"/>
        </p:nvCxnSpPr>
        <p:spPr>
          <a:xfrm>
            <a:off x="1524000" y="743683"/>
            <a:ext cx="9144000" cy="0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0DF97D-6626-4949-8139-5D4BDFB2DED4}"/>
              </a:ext>
            </a:extLst>
          </p:cNvPr>
          <p:cNvCxnSpPr>
            <a:cxnSpLocks/>
          </p:cNvCxnSpPr>
          <p:nvPr userDrawn="1"/>
        </p:nvCxnSpPr>
        <p:spPr>
          <a:xfrm>
            <a:off x="838199" y="1444748"/>
            <a:ext cx="0" cy="380511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D8D0C66D-81D5-40EC-822E-217E6AF8F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262" y="111979"/>
            <a:ext cx="10763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E49E0-1017-42CA-9A66-4FF39560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2D52B-8BF9-4141-B876-8098CD0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14A78-76CF-4FBD-B3BB-44461136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14C8A-B30C-4EDB-9FE1-ED59DD53A168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A16F50-68BF-4699-96E9-7EE5A18979F8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6701C-9AA7-4F64-99F7-D2F4A725677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A088A-E7AC-48C7-8A08-E0DF8BD5E432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9F14D38-582E-4CB8-8C78-149BE0497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B03-59DB-4C9C-8E0B-F9D4FA6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9329-6E82-4F87-9DCD-C9E08327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6819-8ED1-4925-BB96-F358D80AC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F9B-5217-4664-A49A-D48FC5B0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076CF-074B-4414-A5E6-063488D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71A77-BCDC-4509-8A6B-8883122C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5335-E883-4508-91F6-9206C9A37246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96FF1-3844-425F-9A76-015F2A592253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DAD9FA-82AF-4BDD-A82B-D3816BA20607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5D08E4-96A1-49E3-A0BD-B3D63D55B175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26A64C9B-F209-46A1-96F8-B631621AD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42"/>
            <a:ext cx="782566" cy="8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4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A0B2-0C0A-47AC-972F-626694D5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273FC-156B-40EB-8BAB-1D6347EC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58FC-536A-4B25-9CA2-DA2E2AB8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1685-694B-4914-B101-BFAA01F9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F285-EEC9-4734-A8BD-9E5298CE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B393-F4BF-4AD7-9CFA-8491D8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8EAD7-AD69-4189-81E7-66893398DE14}"/>
              </a:ext>
            </a:extLst>
          </p:cNvPr>
          <p:cNvCxnSpPr>
            <a:cxnSpLocks/>
          </p:cNvCxnSpPr>
          <p:nvPr userDrawn="1"/>
        </p:nvCxnSpPr>
        <p:spPr>
          <a:xfrm>
            <a:off x="628649" y="177800"/>
            <a:ext cx="10953751" cy="0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8875C-EEE7-4472-9890-39E47F430D52}"/>
              </a:ext>
            </a:extLst>
          </p:cNvPr>
          <p:cNvCxnSpPr>
            <a:cxnSpLocks/>
          </p:cNvCxnSpPr>
          <p:nvPr userDrawn="1"/>
        </p:nvCxnSpPr>
        <p:spPr>
          <a:xfrm>
            <a:off x="205519" y="874712"/>
            <a:ext cx="0" cy="5481638"/>
          </a:xfrm>
          <a:prstGeom prst="line">
            <a:avLst/>
          </a:prstGeom>
          <a:ln w="127000">
            <a:solidFill>
              <a:srgbClr val="004F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3E1B76-7F6B-4D3B-A3B0-0A93F910145B}"/>
              </a:ext>
            </a:extLst>
          </p:cNvPr>
          <p:cNvCxnSpPr>
            <a:cxnSpLocks/>
          </p:cNvCxnSpPr>
          <p:nvPr userDrawn="1"/>
        </p:nvCxnSpPr>
        <p:spPr>
          <a:xfrm>
            <a:off x="1562100" y="312738"/>
            <a:ext cx="9105900" cy="1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4D963-7F12-44E8-B909-94D93B75426F}"/>
              </a:ext>
            </a:extLst>
          </p:cNvPr>
          <p:cNvCxnSpPr>
            <a:cxnSpLocks/>
          </p:cNvCxnSpPr>
          <p:nvPr userDrawn="1"/>
        </p:nvCxnSpPr>
        <p:spPr>
          <a:xfrm>
            <a:off x="354806" y="1227931"/>
            <a:ext cx="0" cy="4639285"/>
          </a:xfrm>
          <a:prstGeom prst="line">
            <a:avLst/>
          </a:prstGeom>
          <a:ln w="127000">
            <a:solidFill>
              <a:srgbClr val="EFC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drawing of a person&#10;&#10;Description generated with high confidence">
            <a:extLst>
              <a:ext uri="{FF2B5EF4-FFF2-40B4-BE49-F238E27FC236}">
                <a16:creationId xmlns:a16="http://schemas.microsoft.com/office/drawing/2014/main" id="{3E30F053-A238-4A17-A4C8-3683FA5ECD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09612" cy="7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5000"/>
                <a:lumOff val="95000"/>
              </a:schemeClr>
            </a:gs>
            <a:gs pos="38000">
              <a:schemeClr val="bg1">
                <a:lumMod val="85000"/>
              </a:schemeClr>
            </a:gs>
            <a:gs pos="72000">
              <a:schemeClr val="bg1">
                <a:lumMod val="6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D7E5E-686C-4110-9FA0-17BB1EE3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90C7-F271-419E-B0FE-117BD4AA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7AA4-CAE1-4255-A8D3-0ECABBE7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6147-1295-4C85-B48B-BFD57414E2B2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7ED-870B-4286-B39A-90F50EDD0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7E2-EE18-4D02-9F09-3CA39D3B7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E786-41D0-485C-B5B5-11AB00ACC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Continued...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04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78D6-7199-412D-A49E-F3F96A83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4F7A-168D-41A4-8630-6DD0F57C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66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tempTitle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 Title: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tempAuthor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 author: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tempPubDate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"Enter Publication Year: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book3 = 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tempTitle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author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tempAuthor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PubDate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tempPubDate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7781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But  what will happen if you don’t have an attribute?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40934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book1 = {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"Learning Python"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"author"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"Mark Lutz"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PubDate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2013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book2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"author"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"William Faulkner"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PubDate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1930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books = [book1, book2]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books: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______________________________________________________________________</a:t>
            </a:r>
          </a:p>
          <a:p>
            <a:endParaRPr lang="en-US" sz="2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Learning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PythonTraceback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(most recent call last):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File “Example.py", line 7, in &lt;module&gt;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print(book["title"])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KeyError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'title'</a:t>
            </a:r>
          </a:p>
        </p:txBody>
      </p:sp>
    </p:spTree>
    <p:extLst>
      <p:ext uri="{BB962C8B-B14F-4D97-AF65-F5344CB8AC3E}">
        <p14:creationId xmlns:p14="http://schemas.microsoft.com/office/powerpoint/2010/main" val="136333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Enum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RED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GREEN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BLUE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7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3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Write to a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'myfile.txt'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myfile.write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'Hello text file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myfile.write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'Goodbye text file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myfile.close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5077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Read a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32343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'myfile.txt'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myfile.readline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myfile.readline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myfile.readline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62146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Storing Python Objects in JSON Format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0156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json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json.dump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(books,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myFile.txt'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'w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indent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84AF0-89A2-46BA-9CE7-ADF41A3F573E}"/>
              </a:ext>
            </a:extLst>
          </p:cNvPr>
          <p:cNvSpPr txBox="1"/>
          <p:nvPr/>
        </p:nvSpPr>
        <p:spPr>
          <a:xfrm>
            <a:off x="914398" y="3563006"/>
            <a:ext cx="7872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fp</a:t>
            </a:r>
            <a:r>
              <a:rPr lang="en-US" sz="2000" dirty="0"/>
              <a:t>=open(…) is required, don’t rename it.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Also, JSON doesn’t “play nicely” with </a:t>
            </a:r>
            <a:r>
              <a:rPr lang="en-US" sz="2000" dirty="0" err="1"/>
              <a:t>Enums</a:t>
            </a:r>
            <a:r>
              <a:rPr lang="en-US" sz="2000" dirty="0"/>
              <a:t>. There is a way to do it, but it’s not standard; look it up if you’re interested. </a:t>
            </a:r>
          </a:p>
        </p:txBody>
      </p:sp>
    </p:spTree>
    <p:extLst>
      <p:ext uri="{BB962C8B-B14F-4D97-AF65-F5344CB8AC3E}">
        <p14:creationId xmlns:p14="http://schemas.microsoft.com/office/powerpoint/2010/main" val="324370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Reading Python Objects from JSON Format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0156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json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newBook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json.load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'myFile.txt'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33469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4909-2D05-48DC-B5D9-7CC4B929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Books.py </a:t>
            </a:r>
            <a:r>
              <a:rPr lang="en-US"/>
              <a:t>for an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04E5-30BC-43F6-B0B7-3F9A9892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4E50C-4F60-4FE6-905D-6E67AC84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help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(calculator)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________________________________________________________________________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Help on module calculator: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calculator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Calculator Documentation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This class holds the calculator functions and memory variables.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-- More  --</a:t>
            </a:r>
          </a:p>
        </p:txBody>
      </p:sp>
    </p:spTree>
    <p:extLst>
      <p:ext uri="{BB962C8B-B14F-4D97-AF65-F5344CB8AC3E}">
        <p14:creationId xmlns:p14="http://schemas.microsoft.com/office/powerpoint/2010/main" val="24655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0A93-96AA-44E0-B3D6-FF0275AF9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 &amp;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2487-6D5E-41D3-98F0-29EC71A84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3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- Most general sequence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7"/>
            <a:ext cx="10515600" cy="4662807"/>
          </a:xfrm>
        </p:spPr>
        <p:txBody>
          <a:bodyPr>
            <a:normAutofit/>
          </a:bodyPr>
          <a:lstStyle/>
          <a:p>
            <a:r>
              <a:rPr lang="en-US" sz="3200" dirty="0"/>
              <a:t>Positionally ordered collections of arbitrarily typed objects.</a:t>
            </a:r>
          </a:p>
          <a:p>
            <a:r>
              <a:rPr lang="en-US" sz="3200" dirty="0"/>
              <a:t>Mutable	</a:t>
            </a:r>
          </a:p>
          <a:p>
            <a:pPr lvl="1"/>
            <a:r>
              <a:rPr lang="en-US" sz="2800" dirty="0"/>
              <a:t>Can be modified in place.</a:t>
            </a:r>
          </a:p>
          <a:p>
            <a:r>
              <a:rPr lang="en-US" sz="3200" dirty="0"/>
              <a:t>Provide a very flexible tool for representing arbitrary collections.</a:t>
            </a:r>
          </a:p>
        </p:txBody>
      </p:sp>
    </p:spTree>
    <p:extLst>
      <p:ext uri="{BB962C8B-B14F-4D97-AF65-F5344CB8AC3E}">
        <p14:creationId xmlns:p14="http://schemas.microsoft.com/office/powerpoint/2010/main" val="23052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lists of lists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Initialize with []s and “,” separator.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01566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book1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"Learning Python"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"Mark Lutz"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2013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book2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"As I Lay Dying"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"William Faulkner"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1930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books = [book1, book2]</a:t>
            </a:r>
          </a:p>
        </p:txBody>
      </p:sp>
    </p:spTree>
    <p:extLst>
      <p:ext uri="{BB962C8B-B14F-4D97-AF65-F5344CB8AC3E}">
        <p14:creationId xmlns:p14="http://schemas.microsoft.com/office/powerpoint/2010/main" val="15834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access parts by using []s.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REMEMBER – INDEXES START AT 0!!!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93899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(books[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en-US" sz="2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______________________________________________________________________</a:t>
            </a:r>
          </a:p>
          <a:p>
            <a:endParaRPr lang="en-US" sz="2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['Learning Python', 'Mark Lutz', 2013]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1930</a:t>
            </a:r>
          </a:p>
        </p:txBody>
      </p:sp>
    </p:spTree>
    <p:extLst>
      <p:ext uri="{BB962C8B-B14F-4D97-AF65-F5344CB8AC3E}">
        <p14:creationId xmlns:p14="http://schemas.microsoft.com/office/powerpoint/2010/main" val="258374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do lots of fun stuff.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Get columns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163121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authors = [row[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row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books]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(authors)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____________________________________________________________________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['Mark Lutz', 'William Faulkner']</a:t>
            </a:r>
          </a:p>
        </p:txBody>
      </p:sp>
    </p:spTree>
    <p:extLst>
      <p:ext uri="{BB962C8B-B14F-4D97-AF65-F5344CB8AC3E}">
        <p14:creationId xmlns:p14="http://schemas.microsoft.com/office/powerpoint/2010/main" val="291700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E7357-4879-4BD0-B902-6C75F6B5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51" y="564782"/>
            <a:ext cx="6353898" cy="57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353-D7C4-4040-916A-0527F43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C98C95-EF5B-5647-93AC-77122809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68"/>
            <a:ext cx="10515600" cy="510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Mappings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D76A6-B805-3D4A-A2C0-449A63350EE4}"/>
              </a:ext>
            </a:extLst>
          </p:cNvPr>
          <p:cNvSpPr/>
          <p:nvPr/>
        </p:nvSpPr>
        <p:spPr>
          <a:xfrm>
            <a:off x="838200" y="2341048"/>
            <a:ext cx="10515600" cy="378565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book1 = {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"Learning Python"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"author"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"Mark Lutz"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PubDate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2013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book2 = {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"As I Lay Dying"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"author"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"William Faulkner"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PubDate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1930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books = [book1, book2]</a:t>
            </a: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books:</a:t>
            </a: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	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(book[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______________________________________________________________________</a:t>
            </a:r>
          </a:p>
          <a:p>
            <a:endParaRPr lang="en-US" sz="2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Learning Python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As I Lay Dying</a:t>
            </a:r>
          </a:p>
        </p:txBody>
      </p:sp>
    </p:spTree>
    <p:extLst>
      <p:ext uri="{BB962C8B-B14F-4D97-AF65-F5344CB8AC3E}">
        <p14:creationId xmlns:p14="http://schemas.microsoft.com/office/powerpoint/2010/main" val="304024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oTechnologyAcademyTemplate.potx" id="{1F972A17-17A0-4BDC-AAAD-7834667CD0EE}" vid="{5392BCF0-1DEA-4407-A199-2AA26C36E1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RenoTechnologyAcademyTemplate</Template>
  <TotalTime>11417</TotalTime>
  <Words>468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Continued...</vt:lpstr>
      <vt:lpstr>Help</vt:lpstr>
      <vt:lpstr>Lists &amp; Dictionaries</vt:lpstr>
      <vt:lpstr>Lists - Most general sequence</vt:lpstr>
      <vt:lpstr>Lists and lists of lists</vt:lpstr>
      <vt:lpstr>Can access parts by using []s.</vt:lpstr>
      <vt:lpstr>Can do lots of fun stuff.</vt:lpstr>
      <vt:lpstr>PowerPoint Presentation</vt:lpstr>
      <vt:lpstr>Dictionaries</vt:lpstr>
      <vt:lpstr>Dictionaries</vt:lpstr>
      <vt:lpstr>Dictionaries</vt:lpstr>
      <vt:lpstr>Enum</vt:lpstr>
      <vt:lpstr>File I/O</vt:lpstr>
      <vt:lpstr>File I/O</vt:lpstr>
      <vt:lpstr>File I/O</vt:lpstr>
      <vt:lpstr>File I/O</vt:lpstr>
      <vt:lpstr>File I/O</vt:lpstr>
      <vt:lpstr>See Books.py for 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Reno Technology Academy</dc:title>
  <dc:creator>Paul Hinsberg</dc:creator>
  <cp:lastModifiedBy>Lindsay Spencer</cp:lastModifiedBy>
  <cp:revision>152</cp:revision>
  <dcterms:created xsi:type="dcterms:W3CDTF">2018-01-25T19:49:14Z</dcterms:created>
  <dcterms:modified xsi:type="dcterms:W3CDTF">2019-02-25T21:03:17Z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23c400-78e7-4d42-982d-273adef68ef9_Enabled">
    <vt:lpwstr>True</vt:lpwstr>
  </property>
  <property fmtid="{D5CDD505-2E9C-101B-9397-08002B2CF9AE}" pid="3" name="MSIP_Label_3a23c400-78e7-4d42-982d-273adef68ef9_SiteId">
    <vt:lpwstr>7fe14ab6-8f5d-4139-84bf-cd8aed0ee6b9</vt:lpwstr>
  </property>
  <property fmtid="{D5CDD505-2E9C-101B-9397-08002B2CF9AE}" pid="4" name="MSIP_Label_3a23c400-78e7-4d42-982d-273adef68ef9_Owner">
    <vt:lpwstr>stephen.andreano@techdata.com</vt:lpwstr>
  </property>
  <property fmtid="{D5CDD505-2E9C-101B-9397-08002B2CF9AE}" pid="5" name="MSIP_Label_3a23c400-78e7-4d42-982d-273adef68ef9_SetDate">
    <vt:lpwstr>2019-01-12T01:12:09.9910000Z</vt:lpwstr>
  </property>
  <property fmtid="{D5CDD505-2E9C-101B-9397-08002B2CF9AE}" pid="6" name="MSIP_Label_3a23c400-78e7-4d42-982d-273adef68ef9_Name">
    <vt:lpwstr>Internal Use</vt:lpwstr>
  </property>
  <property fmtid="{D5CDD505-2E9C-101B-9397-08002B2CF9AE}" pid="7" name="MSIP_Label_3a23c400-78e7-4d42-982d-273adef68ef9_Application">
    <vt:lpwstr>Microsoft Azure Information Protection</vt:lpwstr>
  </property>
  <property fmtid="{D5CDD505-2E9C-101B-9397-08002B2CF9AE}" pid="8" name="MSIP_Label_3a23c400-78e7-4d42-982d-273adef68ef9_Extended_MSFT_Method">
    <vt:lpwstr>Automatic</vt:lpwstr>
  </property>
  <property fmtid="{D5CDD505-2E9C-101B-9397-08002B2CF9AE}" pid="9" name="Sensitivity">
    <vt:lpwstr>Internal Use</vt:lpwstr>
  </property>
</Properties>
</file>