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5" r:id="rId5"/>
    <p:sldId id="264" r:id="rId6"/>
    <p:sldId id="262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Lindsay.M.Spencer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br>
              <a:rPr lang="en-US" dirty="0"/>
            </a:br>
            <a:r>
              <a:rPr lang="en-US" dirty="0"/>
              <a:t>Reno Technology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CIS104: Coding in Python</a:t>
            </a:r>
          </a:p>
        </p:txBody>
      </p:sp>
    </p:spTree>
    <p:extLst>
      <p:ext uri="{BB962C8B-B14F-4D97-AF65-F5344CB8AC3E}">
        <p14:creationId xmlns:p14="http://schemas.microsoft.com/office/powerpoint/2010/main" val="14256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3015-96CA-4657-BEF8-111A97AC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course at RTA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5D25-53FB-40B1-BC3D-6F206141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In-class focus is on the hands-on portion, augmenting the reading, and adding to the outside coursework </a:t>
            </a:r>
          </a:p>
          <a:p>
            <a:pPr lvl="1"/>
            <a:r>
              <a:rPr lang="en-US" dirty="0"/>
              <a:t>The advantage of the instructor is to get interactive Q/A as well as to have them augment the book-knowledge with their own industry experience.  Be prepared for class to get the most out of each session. </a:t>
            </a:r>
          </a:p>
          <a:p>
            <a:r>
              <a:rPr lang="en-US" dirty="0"/>
              <a:t>Students are expected to read outside of class </a:t>
            </a:r>
          </a:p>
          <a:p>
            <a:pPr lvl="1"/>
            <a:r>
              <a:rPr lang="en-US" dirty="0"/>
              <a:t>Any good Tech will need to keep up-to-date, so get used to reading now as it will only help you throughout your career.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8CF1-1A3A-4166-A07A-D9533D72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Lindsay Spencer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F7B8-7076-4986-BE41-FA5C9644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>
                <a:hlinkClick r:id="rId2"/>
              </a:rPr>
              <a:t>lindsay.spencer@renotechnology.academy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lindsay.m.spencer@gmail.com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9F0EF-6196-4AB7-BDCD-251A7CF3E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09" y="2418773"/>
            <a:ext cx="4074102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8CF1-1A3A-4166-A07A-D9533D72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F7B8-7076-4986-BE41-FA5C9644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Fun fact</a:t>
            </a:r>
          </a:p>
        </p:txBody>
      </p:sp>
    </p:spTree>
    <p:extLst>
      <p:ext uri="{BB962C8B-B14F-4D97-AF65-F5344CB8AC3E}">
        <p14:creationId xmlns:p14="http://schemas.microsoft.com/office/powerpoint/2010/main" val="168903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B218-908F-4D80-8EAF-170F97CC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A8A6-BC12-4AD3-8345-3659851D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are all learning – and learning to help others …..  start practicing now by helping out your fellow students. </a:t>
            </a:r>
          </a:p>
          <a:p>
            <a:r>
              <a:rPr lang="en-US" dirty="0"/>
              <a:t>Patience, empathy , and grace are requirements in the class and in the field for any good tech. </a:t>
            </a:r>
          </a:p>
          <a:p>
            <a:r>
              <a:rPr lang="en-US" dirty="0"/>
              <a:t>Profanity, derogatory comments, slurs of any kind are not permitted,  only serve to demonstrate a lack of professionalism, and will be dealt with swiftly. </a:t>
            </a:r>
          </a:p>
          <a:p>
            <a:r>
              <a:rPr lang="en-US" dirty="0"/>
              <a:t>Communication is a key component for any tech and is a core competency for every class at RTA – practice it at every opportunity.</a:t>
            </a:r>
          </a:p>
          <a:p>
            <a:r>
              <a:rPr lang="en-US" dirty="0"/>
              <a:t>Have Fun!  Enjoying what you do is a major key to success in career and life.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4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AE65-5528-47ED-A65F-799C61B3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2D1A-E8D5-43CE-91BB-39D9C9EC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2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Breaks </a:t>
            </a:r>
          </a:p>
          <a:p>
            <a:pPr lvl="1"/>
            <a:r>
              <a:rPr lang="en-US" dirty="0"/>
              <a:t>Every hour for 10 minutes at the instructor’s discretion.  </a:t>
            </a:r>
          </a:p>
          <a:p>
            <a:pPr lvl="1"/>
            <a:r>
              <a:rPr lang="en-US" dirty="0"/>
              <a:t>We begin precisely at 10 minutes – lot’s to cover and no time to wait for stragglers.</a:t>
            </a:r>
          </a:p>
          <a:p>
            <a:r>
              <a:rPr lang="en-US" dirty="0"/>
              <a:t>Make-up classes </a:t>
            </a:r>
          </a:p>
          <a:p>
            <a:pPr lvl="1"/>
            <a:r>
              <a:rPr lang="en-US" dirty="0"/>
              <a:t>Let the instructor know if you are going to miss a class so we can get materials and labs to you so you stay on track.  Missing more then one class in a session has some drastic effects on your learning. Work with the instructor on options if you miss more than one. </a:t>
            </a:r>
          </a:p>
          <a:p>
            <a:r>
              <a:rPr lang="en-US" dirty="0"/>
              <a:t>Restrooms </a:t>
            </a:r>
          </a:p>
          <a:p>
            <a:r>
              <a:rPr lang="en-US" dirty="0"/>
              <a:t>Special Needs </a:t>
            </a:r>
          </a:p>
          <a:p>
            <a:pPr lvl="1"/>
            <a:r>
              <a:rPr lang="en-US" dirty="0"/>
              <a:t>If you have special needs, let us know or talk to instructor at first break.</a:t>
            </a:r>
          </a:p>
        </p:txBody>
      </p:sp>
    </p:spTree>
    <p:extLst>
      <p:ext uri="{BB962C8B-B14F-4D97-AF65-F5344CB8AC3E}">
        <p14:creationId xmlns:p14="http://schemas.microsoft.com/office/powerpoint/2010/main" val="142301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855D-FC3A-4BAC-AA52-118898D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5CBC-79CB-46BC-896D-34862290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Food in the classroom </a:t>
            </a:r>
          </a:p>
          <a:p>
            <a:pPr lvl="1"/>
            <a:r>
              <a:rPr lang="en-US" dirty="0"/>
              <a:t>We are working with computers high tech equipment– liquids should have no-spill lids and should be clear of any workspace when working with any electronics equipment. </a:t>
            </a:r>
          </a:p>
        </p:txBody>
      </p:sp>
    </p:spTree>
    <p:extLst>
      <p:ext uri="{BB962C8B-B14F-4D97-AF65-F5344CB8AC3E}">
        <p14:creationId xmlns:p14="http://schemas.microsoft.com/office/powerpoint/2010/main" val="255026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855D-FC3A-4BAC-AA52-118898D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5CBC-79CB-46BC-896D-34862290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63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0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855D-FC3A-4BAC-AA52-118898D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5CBC-79CB-46BC-896D-34862290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63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2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2046</TotalTime>
  <Words>385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Welcome to  Reno Technology Academy</vt:lpstr>
      <vt:lpstr>Taking a course at RTA</vt:lpstr>
      <vt:lpstr>Lindsay Spencer</vt:lpstr>
      <vt:lpstr>Student introductions</vt:lpstr>
      <vt:lpstr>Class Conduct</vt:lpstr>
      <vt:lpstr>Logistics</vt:lpstr>
      <vt:lpstr>Logistics</vt:lpstr>
      <vt:lpstr>Syllabus Review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19</cp:revision>
  <dcterms:created xsi:type="dcterms:W3CDTF">2018-01-25T19:49:14Z</dcterms:created>
  <dcterms:modified xsi:type="dcterms:W3CDTF">2019-01-16T01:28:57Z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