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2" r:id="rId3"/>
    <p:sldId id="283" r:id="rId4"/>
    <p:sldId id="296" r:id="rId5"/>
    <p:sldId id="268" r:id="rId6"/>
    <p:sldId id="294" r:id="rId7"/>
    <p:sldId id="295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1" autoAdjust="0"/>
    <p:restoredTop sz="94660"/>
  </p:normalViewPr>
  <p:slideViewPr>
    <p:cSldViewPr snapToGrid="0">
      <p:cViewPr>
        <p:scale>
          <a:sx n="99" d="100"/>
          <a:sy n="99" d="100"/>
        </p:scale>
        <p:origin x="8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5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176558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68753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print(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2336604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&lt;string&gt;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std::string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&gt;&gt;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689833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input(“Message to the user”)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749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Convert to 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339839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Convert to float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317372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age = int(input(“What is your age? ”))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850819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degrees = float(input(“Please enter degrees. 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BF2B-C8A7-49BB-9F56-A2E1F12E60FB}"/>
              </a:ext>
            </a:extLst>
          </p:cNvPr>
          <p:cNvSpPr txBox="1"/>
          <p:nvPr/>
        </p:nvSpPr>
        <p:spPr>
          <a:xfrm>
            <a:off x="838200" y="1690688"/>
            <a:ext cx="5949449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Input comes in as a string variable.</a:t>
            </a:r>
          </a:p>
        </p:txBody>
      </p:sp>
    </p:spTree>
    <p:extLst>
      <p:ext uri="{BB962C8B-B14F-4D97-AF65-F5344CB8AC3E}">
        <p14:creationId xmlns:p14="http://schemas.microsoft.com/office/powerpoint/2010/main" val="4253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Data Types &amp;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Primitive Data Types in C++: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7E0C8-D2A7-4D93-AD40-92B454937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Data Types in Python: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53089"/>
              </p:ext>
            </p:extLst>
          </p:nvPr>
        </p:nvGraphicFramePr>
        <p:xfrm>
          <a:off x="838200" y="2471464"/>
          <a:ext cx="5264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short,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(true/false)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wchar_t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81B263-EB09-4603-B378-5E34ACAD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3779"/>
              </p:ext>
            </p:extLst>
          </p:nvPr>
        </p:nvGraphicFramePr>
        <p:xfrm>
          <a:off x="6303135" y="2471464"/>
          <a:ext cx="5264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0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Number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28623"/>
              </p:ext>
            </p:extLst>
          </p:nvPr>
        </p:nvGraphicFramePr>
        <p:xfrm>
          <a:off x="3222681" y="1614044"/>
          <a:ext cx="498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94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3313606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Equality, not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141</a:t>
            </a:r>
          </a:p>
        </p:txBody>
      </p:sp>
    </p:spTree>
    <p:extLst>
      <p:ext uri="{BB962C8B-B14F-4D97-AF65-F5344CB8AC3E}">
        <p14:creationId xmlns:p14="http://schemas.microsoft.com/office/powerpoint/2010/main" val="78996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String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65718"/>
              </p:ext>
            </p:extLst>
          </p:nvPr>
        </p:nvGraphicFramePr>
        <p:xfrm>
          <a:off x="3222681" y="1614044"/>
          <a:ext cx="498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99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955701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S.find</a:t>
                      </a:r>
                      <a:r>
                        <a:rPr lang="en-US" dirty="0"/>
                        <a:t>(“p”)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p”,”x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S.lower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conversion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198</a:t>
            </a:r>
          </a:p>
        </p:txBody>
      </p:sp>
    </p:spTree>
    <p:extLst>
      <p:ext uri="{BB962C8B-B14F-4D97-AF65-F5344CB8AC3E}">
        <p14:creationId xmlns:p14="http://schemas.microsoft.com/office/powerpoint/2010/main" val="236706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3009</TotalTime>
  <Words>276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Console I/O</vt:lpstr>
      <vt:lpstr>Console Output</vt:lpstr>
      <vt:lpstr>Console Input</vt:lpstr>
      <vt:lpstr>Console Input</vt:lpstr>
      <vt:lpstr>Variables, Data Types &amp; Values</vt:lpstr>
      <vt:lpstr>Data Types</vt:lpstr>
      <vt:lpstr>Simple Number Operators</vt:lpstr>
      <vt:lpstr>Simple String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82</cp:revision>
  <dcterms:created xsi:type="dcterms:W3CDTF">2018-01-25T19:49:14Z</dcterms:created>
  <dcterms:modified xsi:type="dcterms:W3CDTF">2019-01-21T20:49:09Z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