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22" r:id="rId4"/>
    <p:sldId id="317" r:id="rId5"/>
    <p:sldId id="329" r:id="rId6"/>
    <p:sldId id="327" r:id="rId7"/>
    <p:sldId id="318" r:id="rId8"/>
    <p:sldId id="305" r:id="rId9"/>
    <p:sldId id="307" r:id="rId10"/>
    <p:sldId id="319" r:id="rId11"/>
    <p:sldId id="268" r:id="rId12"/>
    <p:sldId id="320" r:id="rId13"/>
    <p:sldId id="283" r:id="rId14"/>
    <p:sldId id="308" r:id="rId15"/>
    <p:sldId id="309" r:id="rId16"/>
    <p:sldId id="324" r:id="rId17"/>
    <p:sldId id="326" r:id="rId18"/>
    <p:sldId id="310" r:id="rId19"/>
    <p:sldId id="321" r:id="rId20"/>
    <p:sldId id="325" r:id="rId21"/>
    <p:sldId id="323" r:id="rId22"/>
    <p:sldId id="312" r:id="rId23"/>
    <p:sldId id="328" r:id="rId24"/>
    <p:sldId id="330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505-B8FC-4203-A564-CD3F9FE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3D02E-84AA-49AF-94A5-802699B6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84"/>
          <a:stretch/>
        </p:blipFill>
        <p:spPr>
          <a:xfrm>
            <a:off x="3552958" y="483282"/>
            <a:ext cx="8132111" cy="62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9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EFD-024D-41F5-8BEF-159CFCA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 Python p.1127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0119-D247-49C2-B362-3F07E9B1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fact, realistic C programs often have as much code devoted to error detection as to doing actual work. But in Python, you don’t have to be so methodical (and neurotic!).”</a:t>
            </a:r>
          </a:p>
        </p:txBody>
      </p:sp>
    </p:spTree>
    <p:extLst>
      <p:ext uri="{BB962C8B-B14F-4D97-AF65-F5344CB8AC3E}">
        <p14:creationId xmlns:p14="http://schemas.microsoft.com/office/powerpoint/2010/main" val="4436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try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6A9A55"/>
                </a:solidFill>
                <a:latin typeface="Menlo-Regular"/>
              </a:rPr>
              <a:t>	// code block to try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invalid_argument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&amp; ex)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"An invalid-argument exception occurred: 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ex.</a:t>
            </a:r>
            <a:r>
              <a:rPr lang="en-US" sz="2000" dirty="0" err="1">
                <a:solidFill>
                  <a:srgbClr val="DDDDAB"/>
                </a:solidFill>
                <a:latin typeface="Menlo-Regular"/>
              </a:rPr>
              <a:t>what</a:t>
            </a:r>
            <a:r>
              <a:rPr lang="en-US" sz="2000" dirty="0">
                <a:solidFill>
                  <a:srgbClr val="DDDDAB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() 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(...)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"Something besides an invalid-argument exception occurred"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ArithmeticError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had an arithmetic error."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cannot do that!"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"No errors."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35" y="1128783"/>
            <a:ext cx="7143529" cy="4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61" y="1263599"/>
            <a:ext cx="6766877" cy="43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Debugger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CE961-007F-4A3E-A3EA-DB15BEA7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2872424"/>
            <a:ext cx="80783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4929C-9049-47BB-AFD0-DF8BC3A4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52" y="655388"/>
            <a:ext cx="7391495" cy="55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Comment and Uncomment in VS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7"/>
            <a:ext cx="10515600" cy="4662807"/>
          </a:xfrm>
        </p:spPr>
        <p:txBody>
          <a:bodyPr>
            <a:normAutofit/>
          </a:bodyPr>
          <a:lstStyle/>
          <a:p>
            <a:r>
              <a:rPr lang="en-US" sz="3200" dirty="0"/>
              <a:t>Select what you want to comment and hit 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Ctrl”+”C</a:t>
            </a:r>
            <a:r>
              <a:rPr lang="en-US" sz="3200" dirty="0"/>
              <a:t>” to comment everything selected.</a:t>
            </a:r>
          </a:p>
          <a:p>
            <a:r>
              <a:rPr lang="en-US" sz="3200" dirty="0"/>
              <a:t>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Ctrl”+”C</a:t>
            </a:r>
            <a:r>
              <a:rPr lang="en-US" sz="3200" dirty="0"/>
              <a:t>” uncomments selected text.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1823813"/>
            <a:ext cx="624927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24" y="462879"/>
            <a:ext cx="3921552" cy="59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89" y="836689"/>
            <a:ext cx="5184622" cy="51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2" y="1911309"/>
            <a:ext cx="7108176" cy="30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unittest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DC6B066-D5A8-486B-B9D2-B8A9BC31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4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calculator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TestAddMethods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TestCase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testPositives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testNegatives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'__main__’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unittest.main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017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4" y="812260"/>
            <a:ext cx="6977971" cy="52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5" y="1134645"/>
            <a:ext cx="4588710" cy="45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76" y="734376"/>
            <a:ext cx="5389247" cy="53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15834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(and Class)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Adds the two numbers.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number1 + number2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4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98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__doc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	Adds the two numbers.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61ACD-CE4F-46C2-BE54-34D9E2DCC91A}"/>
              </a:ext>
            </a:extLst>
          </p:cNvPr>
          <p:cNvSpPr txBox="1">
            <a:spLocks/>
          </p:cNvSpPr>
          <p:nvPr/>
        </p:nvSpPr>
        <p:spPr>
          <a:xfrm>
            <a:off x="838200" y="4548274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4C623-7514-421D-8C0D-98613C9F98DE}"/>
              </a:ext>
            </a:extLst>
          </p:cNvPr>
          <p:cNvSpPr txBox="1"/>
          <p:nvPr/>
        </p:nvSpPr>
        <p:spPr>
          <a:xfrm>
            <a:off x="838200" y="3483234"/>
            <a:ext cx="43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That is two (2) “_”s on both sides!</a:t>
            </a:r>
          </a:p>
        </p:txBody>
      </p:sp>
    </p:spTree>
    <p:extLst>
      <p:ext uri="{BB962C8B-B14F-4D97-AF65-F5344CB8AC3E}">
        <p14:creationId xmlns:p14="http://schemas.microsoft.com/office/powerpoint/2010/main" val="12869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8561</TotalTime>
  <Words>207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Menlo-Regular</vt:lpstr>
      <vt:lpstr>Office Theme</vt:lpstr>
      <vt:lpstr>Helpful Tip</vt:lpstr>
      <vt:lpstr>Block Comment and Uncomment in VS Code</vt:lpstr>
      <vt:lpstr>PowerPoint Presentation</vt:lpstr>
      <vt:lpstr>Documentation</vt:lpstr>
      <vt:lpstr>PowerPoint Presentation</vt:lpstr>
      <vt:lpstr>PowerPoint Presentation</vt:lpstr>
      <vt:lpstr>In-Line Comments</vt:lpstr>
      <vt:lpstr>Function (and Class) Documentation</vt:lpstr>
      <vt:lpstr>Retrieving the Documentation</vt:lpstr>
      <vt:lpstr>PyDoc</vt:lpstr>
      <vt:lpstr>Error Handling</vt:lpstr>
      <vt:lpstr>Learning Python p.1127</vt:lpstr>
      <vt:lpstr>C++</vt:lpstr>
      <vt:lpstr>Python</vt:lpstr>
      <vt:lpstr>Debugging</vt:lpstr>
      <vt:lpstr>PowerPoint Presentation</vt:lpstr>
      <vt:lpstr>PowerPoint Presentation</vt:lpstr>
      <vt:lpstr>Visual Studio Code Debugger</vt:lpstr>
      <vt:lpstr>PowerPoint Presentation</vt:lpstr>
      <vt:lpstr>PowerPoint Presentation</vt:lpstr>
      <vt:lpstr>PowerPoint Presentation</vt:lpstr>
      <vt:lpstr>Unit Tests</vt:lpstr>
      <vt:lpstr>PowerPoint Presentation</vt:lpstr>
      <vt:lpstr>PowerPoint Presentation</vt:lpstr>
      <vt:lpstr>unittest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130</cp:revision>
  <dcterms:created xsi:type="dcterms:W3CDTF">2018-01-25T19:49:14Z</dcterms:created>
  <dcterms:modified xsi:type="dcterms:W3CDTF">2019-02-19T20:05:13Z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