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2" r:id="rId3"/>
    <p:sldId id="283" r:id="rId4"/>
    <p:sldId id="296" r:id="rId5"/>
    <p:sldId id="268" r:id="rId6"/>
    <p:sldId id="294" r:id="rId7"/>
    <p:sldId id="295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5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Operators only work on same types: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517837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Error: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81588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"Lindsay"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welcome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"Hello,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(welcome)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5028816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area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88663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Fix: Conversion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Number to string, use str():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00912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String to number, use int() or float():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4520102"/>
            <a:ext cx="10515600" cy="10772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age =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"What is your age?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dog_years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age *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 are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dog_years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 years old in dog years."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1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Use “#” to input lines the computer won’t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004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Calculate the area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length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width =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area = length * width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area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(area)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1B0CE5-0394-B648-A4DE-D2ED92908194}"/>
              </a:ext>
            </a:extLst>
          </p:cNvPr>
          <p:cNvSpPr txBox="1">
            <a:spLocks/>
          </p:cNvSpPr>
          <p:nvPr/>
        </p:nvSpPr>
        <p:spPr>
          <a:xfrm>
            <a:off x="838200" y="4176558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&lt;iostream&gt;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"This is the message to output to the console."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&lt;&lt; 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DF2E5-77B7-CA49-86A5-C9D4869BA292}"/>
              </a:ext>
            </a:extLst>
          </p:cNvPr>
          <p:cNvSpPr/>
          <p:nvPr/>
        </p:nvSpPr>
        <p:spPr>
          <a:xfrm>
            <a:off x="838200" y="4687537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print(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"This is the message to output to the console."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The C++ Way: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178853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 Python Way: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2336604"/>
            <a:ext cx="10515600" cy="156966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&lt;iostream&gt;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&lt;string&gt;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std::string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var_input_string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std::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&gt;&gt;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var_input_string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689833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input_string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= input(“Message to the user”)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749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Convert to 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78F0E-4980-F64C-A6A9-63D4FD84C0E7}"/>
              </a:ext>
            </a:extLst>
          </p:cNvPr>
          <p:cNvSpPr txBox="1">
            <a:spLocks/>
          </p:cNvSpPr>
          <p:nvPr/>
        </p:nvSpPr>
        <p:spPr>
          <a:xfrm>
            <a:off x="838200" y="4339839"/>
            <a:ext cx="10515600" cy="510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Convert to float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B6F64-CFD0-B249-BAC1-2682FF06EB4E}"/>
              </a:ext>
            </a:extLst>
          </p:cNvPr>
          <p:cNvSpPr/>
          <p:nvPr/>
        </p:nvSpPr>
        <p:spPr>
          <a:xfrm>
            <a:off x="838200" y="3173727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age = int(input(“What is your age? ”))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2B9E3-0FF1-3047-99DA-39EDF50964B4}"/>
              </a:ext>
            </a:extLst>
          </p:cNvPr>
          <p:cNvSpPr/>
          <p:nvPr/>
        </p:nvSpPr>
        <p:spPr>
          <a:xfrm>
            <a:off x="838200" y="4850819"/>
            <a:ext cx="105156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degrees = float(input(“Please enter degrees. ”)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9BF2B-C8A7-49BB-9F56-A2E1F12E60FB}"/>
              </a:ext>
            </a:extLst>
          </p:cNvPr>
          <p:cNvSpPr txBox="1"/>
          <p:nvPr/>
        </p:nvSpPr>
        <p:spPr>
          <a:xfrm>
            <a:off x="838200" y="1690688"/>
            <a:ext cx="5949449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Input comes in as a string variable.</a:t>
            </a:r>
          </a:p>
        </p:txBody>
      </p:sp>
    </p:spTree>
    <p:extLst>
      <p:ext uri="{BB962C8B-B14F-4D97-AF65-F5344CB8AC3E}">
        <p14:creationId xmlns:p14="http://schemas.microsoft.com/office/powerpoint/2010/main" val="42536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Variables, Data Types &amp;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BFB6-8226-4234-821F-8640880C3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Primitive Data Types in C++: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7E0C8-D2A7-4D93-AD40-92B454937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Primitive Data Types in Python: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53089"/>
              </p:ext>
            </p:extLst>
          </p:nvPr>
        </p:nvGraphicFramePr>
        <p:xfrm>
          <a:off x="838200" y="2471464"/>
          <a:ext cx="5264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017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int, short,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(true/false)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float,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wchar_t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953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81B263-EB09-4603-B378-5E34ACAD5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93779"/>
              </p:ext>
            </p:extLst>
          </p:nvPr>
        </p:nvGraphicFramePr>
        <p:xfrm>
          <a:off x="6303135" y="2471464"/>
          <a:ext cx="52642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017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00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Number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28623"/>
              </p:ext>
            </p:extLst>
          </p:nvPr>
        </p:nvGraphicFramePr>
        <p:xfrm>
          <a:off x="3222681" y="1614044"/>
          <a:ext cx="498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94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3313606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==,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Equality, not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7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95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38C9E0-8560-4F2D-ACFF-ADACBAEEE48F}"/>
              </a:ext>
            </a:extLst>
          </p:cNvPr>
          <p:cNvSpPr txBox="1"/>
          <p:nvPr/>
        </p:nvSpPr>
        <p:spPr>
          <a:xfrm>
            <a:off x="659785" y="5164428"/>
            <a:ext cx="37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*More operators listed in book p. 141</a:t>
            </a:r>
          </a:p>
        </p:txBody>
      </p:sp>
    </p:spTree>
    <p:extLst>
      <p:ext uri="{BB962C8B-B14F-4D97-AF65-F5344CB8AC3E}">
        <p14:creationId xmlns:p14="http://schemas.microsoft.com/office/powerpoint/2010/main" val="78996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String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C280A3-7141-8948-BE4C-9F14A7DB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65718"/>
              </p:ext>
            </p:extLst>
          </p:nvPr>
        </p:nvGraphicFramePr>
        <p:xfrm>
          <a:off x="3222681" y="1614044"/>
          <a:ext cx="498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899">
                  <a:extLst>
                    <a:ext uri="{9D8B030D-6E8A-4147-A177-3AD203B41FA5}">
                      <a16:colId xmlns:a16="http://schemas.microsoft.com/office/drawing/2014/main" val="3303716717"/>
                    </a:ext>
                  </a:extLst>
                </a:gridCol>
                <a:gridCol w="2955701">
                  <a:extLst>
                    <a:ext uri="{9D8B030D-6E8A-4147-A177-3AD203B41FA5}">
                      <a16:colId xmlns:a16="http://schemas.microsoft.com/office/drawing/2014/main" val="12021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0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S.find</a:t>
                      </a:r>
                      <a:r>
                        <a:rPr lang="en-US" dirty="0"/>
                        <a:t>(“p”)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S.replace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p”,”x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7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S.lower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conversion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9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38C9E0-8560-4F2D-ACFF-ADACBAEEE48F}"/>
              </a:ext>
            </a:extLst>
          </p:cNvPr>
          <p:cNvSpPr txBox="1"/>
          <p:nvPr/>
        </p:nvSpPr>
        <p:spPr>
          <a:xfrm>
            <a:off x="659785" y="5164428"/>
            <a:ext cx="371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*More operators listed in book p. 198</a:t>
            </a:r>
          </a:p>
        </p:txBody>
      </p:sp>
    </p:spTree>
    <p:extLst>
      <p:ext uri="{BB962C8B-B14F-4D97-AF65-F5344CB8AC3E}">
        <p14:creationId xmlns:p14="http://schemas.microsoft.com/office/powerpoint/2010/main" val="236706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Helpful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3010</TotalTime>
  <Words>463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Menlo</vt:lpstr>
      <vt:lpstr>Office Theme</vt:lpstr>
      <vt:lpstr>Console I/O</vt:lpstr>
      <vt:lpstr>Console Output</vt:lpstr>
      <vt:lpstr>Console Input</vt:lpstr>
      <vt:lpstr>Console Input</vt:lpstr>
      <vt:lpstr>Variables, Data Types &amp; Values</vt:lpstr>
      <vt:lpstr>Data Types</vt:lpstr>
      <vt:lpstr>Simple Number Operators</vt:lpstr>
      <vt:lpstr>Simple String Operators</vt:lpstr>
      <vt:lpstr>Helpful Tips</vt:lpstr>
      <vt:lpstr>Operators</vt:lpstr>
      <vt:lpstr>The Fix: Conversion Methods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83</cp:revision>
  <dcterms:created xsi:type="dcterms:W3CDTF">2018-01-25T19:49:14Z</dcterms:created>
  <dcterms:modified xsi:type="dcterms:W3CDTF">2019-02-05T19:28:42Z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