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8"/>
  </p:notesMasterIdLst>
  <p:sldIdLst>
    <p:sldId id="256" r:id="rId28"/>
    <p:sldId id="257" r:id="rId29"/>
    <p:sldId id="258" r:id="rId30"/>
    <p:sldId id="259" r:id="rId31"/>
    <p:sldId id="260" r:id="rId32"/>
    <p:sldId id="261" r:id="rId33"/>
    <p:sldId id="262" r:id="rId34"/>
    <p:sldId id="263" r:id="rId35"/>
    <p:sldId id="264" r:id="rId36"/>
    <p:sldId id="265" r:id="rId37"/>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36" Target="slides/slide9.xml" Type="http://schemas.openxmlformats.org/officeDocument/2006/relationships/slide"/><Relationship Id="rId37" Target="slides/slide10.xml" Type="http://schemas.openxmlformats.org/officeDocument/2006/relationships/slide"/><Relationship Id="rId38" Target="notesMasters/notesMaster1.xml" Type="http://schemas.openxmlformats.org/officeDocument/2006/relationships/notesMaster"/><Relationship Id="rId39" Target="theme/theme2.xml" Type="http://schemas.openxmlformats.org/officeDocument/2006/relationships/theme"/><Relationship Id="rId4" Target="theme/theme1.xml" Type="http://schemas.openxmlformats.org/officeDocument/2006/relationships/theme"/><Relationship Id="rId40" Target="notesSlides/notesSlide1.xml" Type="http://schemas.openxmlformats.org/officeDocument/2006/relationships/notesSlide"/><Relationship Id="rId41" Target="notesSlides/notesSlide2.xml" Type="http://schemas.openxmlformats.org/officeDocument/2006/relationships/notesSlide"/><Relationship Id="rId42" Target="notesSlides/notesSlide3.xml" Type="http://schemas.openxmlformats.org/officeDocument/2006/relationships/notesSlide"/><Relationship Id="rId43" Target="notesSlides/notesSlide4.xml" Type="http://schemas.openxmlformats.org/officeDocument/2006/relationships/notesSlide"/><Relationship Id="rId44" Target="notesSlides/notesSlide5.xml" Type="http://schemas.openxmlformats.org/officeDocument/2006/relationships/notesSlide"/><Relationship Id="rId45" Target="notesSlides/notesSlide6.xml" Type="http://schemas.openxmlformats.org/officeDocument/2006/relationships/notesSlide"/><Relationship Id="rId46" Target="notesSlides/notesSlide7.xml" Type="http://schemas.openxmlformats.org/officeDocument/2006/relationships/notesSlide"/><Relationship Id="rId47" Target="notesSlides/notesSlide8.xml" Type="http://schemas.openxmlformats.org/officeDocument/2006/relationships/notesSlide"/><Relationship Id="rId48" Target="notesSlides/notesSlide9.xml" Type="http://schemas.openxmlformats.org/officeDocument/2006/relationships/notesSlide"/><Relationship Id="rId49" Target="notesSlides/notesSlide10.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3.png" Type="http://schemas.openxmlformats.org/officeDocument/2006/relationships/image"/><Relationship Id="rId4"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7EDE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CFA"/>
            </a:solidFill>
          </p:spPr>
        </p:sp>
      </p:grpSp>
      <p:sp>
        <p:nvSpPr>
          <p:cNvPr name="Freeform 6" id="6" descr="preencoded.png"/>
          <p:cNvSpPr/>
          <p:nvPr/>
        </p:nvSpPr>
        <p:spPr>
          <a:xfrm flipH="false" flipV="false" rot="0">
            <a:off x="-9525"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3"/>
            <a:stretch>
              <a:fillRect l="0" t="0" r="0" b="0"/>
            </a:stretch>
          </a:blipFill>
        </p:spPr>
      </p:sp>
      <p:grpSp>
        <p:nvGrpSpPr>
          <p:cNvPr name="Group 7" id="7"/>
          <p:cNvGrpSpPr/>
          <p:nvPr/>
        </p:nvGrpSpPr>
        <p:grpSpPr>
          <a:xfrm rot="0">
            <a:off x="-9525" y="0"/>
            <a:ext cx="6858000" cy="10287000"/>
            <a:chOff x="0" y="0"/>
            <a:chExt cx="9144000" cy="13716000"/>
          </a:xfrm>
        </p:grpSpPr>
        <p:sp>
          <p:nvSpPr>
            <p:cNvPr name="Freeform 8" id="8"/>
            <p:cNvSpPr/>
            <p:nvPr/>
          </p:nvSpPr>
          <p:spPr>
            <a:xfrm flipH="false" flipV="false" rot="0">
              <a:off x="0" y="0"/>
              <a:ext cx="9144000" cy="13716000"/>
            </a:xfrm>
            <a:custGeom>
              <a:avLst/>
              <a:gdLst/>
              <a:ahLst/>
              <a:cxnLst/>
              <a:rect r="r" b="b" t="t" l="l"/>
              <a:pathLst>
                <a:path h="13716000" w="9144000">
                  <a:moveTo>
                    <a:pt x="0" y="0"/>
                  </a:moveTo>
                  <a:lnTo>
                    <a:pt x="9144000" y="0"/>
                  </a:lnTo>
                  <a:lnTo>
                    <a:pt x="9144000" y="13716000"/>
                  </a:lnTo>
                  <a:lnTo>
                    <a:pt x="0" y="13716000"/>
                  </a:lnTo>
                  <a:close/>
                </a:path>
              </a:pathLst>
            </a:custGeom>
            <a:solidFill>
              <a:srgbClr val="E5E0DF"/>
            </a:solidFill>
          </p:spPr>
        </p:sp>
      </p:grpSp>
      <p:sp>
        <p:nvSpPr>
          <p:cNvPr name="Freeform 9" id="9" descr="preencoded.png"/>
          <p:cNvSpPr/>
          <p:nvPr/>
        </p:nvSpPr>
        <p:spPr>
          <a:xfrm flipH="false" flipV="false" rot="0">
            <a:off x="-9525"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4"/>
            <a:stretch>
              <a:fillRect l="0" t="0" r="0" b="0"/>
            </a:stretch>
          </a:blipFill>
        </p:spPr>
      </p:sp>
      <p:sp>
        <p:nvSpPr>
          <p:cNvPr name="TextBox 10" id="10"/>
          <p:cNvSpPr txBox="true"/>
          <p:nvPr/>
        </p:nvSpPr>
        <p:spPr>
          <a:xfrm rot="0">
            <a:off x="7990939" y="2070974"/>
            <a:ext cx="9164121" cy="3549491"/>
          </a:xfrm>
          <a:prstGeom prst="rect">
            <a:avLst/>
          </a:prstGeom>
        </p:spPr>
        <p:txBody>
          <a:bodyPr anchor="t" rtlCol="false" tIns="0" lIns="0" bIns="0" rIns="0">
            <a:spAutoFit/>
          </a:bodyPr>
          <a:lstStyle/>
          <a:p>
            <a:pPr algn="l">
              <a:lnSpc>
                <a:spcPts val="9431"/>
              </a:lnSpc>
            </a:pPr>
            <a:r>
              <a:rPr lang="en-US" sz="7544">
                <a:solidFill>
                  <a:srgbClr val="443728"/>
                </a:solidFill>
                <a:latin typeface="Crimson Pro Bold"/>
              </a:rPr>
              <a:t>Sistem Pelatihan Audio Interaktif untuk Olahraga</a:t>
            </a:r>
          </a:p>
        </p:txBody>
      </p:sp>
      <p:sp>
        <p:nvSpPr>
          <p:cNvPr name="TextBox 11" id="11"/>
          <p:cNvSpPr txBox="true"/>
          <p:nvPr/>
        </p:nvSpPr>
        <p:spPr>
          <a:xfrm rot="0">
            <a:off x="7990939" y="6052274"/>
            <a:ext cx="9164121" cy="1317516"/>
          </a:xfrm>
          <a:prstGeom prst="rect">
            <a:avLst/>
          </a:prstGeom>
        </p:spPr>
        <p:txBody>
          <a:bodyPr anchor="t" rtlCol="false" tIns="0" lIns="0" bIns="0" rIns="0">
            <a:spAutoFit/>
          </a:bodyPr>
          <a:lstStyle/>
          <a:p>
            <a:pPr algn="l">
              <a:lnSpc>
                <a:spcPts val="3498"/>
              </a:lnSpc>
            </a:pPr>
            <a:r>
              <a:rPr lang="en-US" sz="2187">
                <a:solidFill>
                  <a:srgbClr val="443728"/>
                </a:solidFill>
                <a:latin typeface="Open Sans"/>
              </a:rPr>
              <a:t>Proyek ini menggunakan mikrokontroler AVR untuk membuat perangkat elektronik yang dapat memutar dan mengelola file audio digital sebagai panduan saat berolahraga.</a:t>
            </a:r>
          </a:p>
        </p:txBody>
      </p:sp>
      <p:sp>
        <p:nvSpPr>
          <p:cNvPr name="TextBox 12" id="12"/>
          <p:cNvSpPr txBox="true"/>
          <p:nvPr/>
        </p:nvSpPr>
        <p:spPr>
          <a:xfrm rot="0">
            <a:off x="7990939" y="7855565"/>
            <a:ext cx="4101980" cy="541643"/>
          </a:xfrm>
          <a:prstGeom prst="rect">
            <a:avLst/>
          </a:prstGeom>
        </p:spPr>
        <p:txBody>
          <a:bodyPr anchor="t" rtlCol="false" tIns="0" lIns="0" bIns="0" rIns="0">
            <a:spAutoFit/>
          </a:bodyPr>
          <a:lstStyle/>
          <a:p>
            <a:pPr>
              <a:lnSpc>
                <a:spcPts val="2125"/>
              </a:lnSpc>
            </a:pPr>
            <a:r>
              <a:rPr lang="en-US" sz="1700">
                <a:solidFill>
                  <a:srgbClr val="443728"/>
                </a:solidFill>
                <a:latin typeface="Crimson Pro Bold"/>
              </a:rPr>
              <a:t>Disusun oleh :</a:t>
            </a:r>
          </a:p>
          <a:p>
            <a:pPr>
              <a:lnSpc>
                <a:spcPts val="2125"/>
              </a:lnSpc>
            </a:pPr>
            <a:r>
              <a:rPr lang="en-US" sz="1700">
                <a:solidFill>
                  <a:srgbClr val="443728"/>
                </a:solidFill>
                <a:latin typeface="Crimson Pro Bold"/>
              </a:rPr>
              <a:t>Reno Adith (2122500048)</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7EDE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CFA"/>
            </a:solidFill>
          </p:spPr>
        </p:sp>
      </p:grpSp>
      <p:sp>
        <p:nvSpPr>
          <p:cNvPr name="TextBox 6" id="6"/>
          <p:cNvSpPr txBox="true"/>
          <p:nvPr/>
        </p:nvSpPr>
        <p:spPr>
          <a:xfrm rot="0">
            <a:off x="2638931" y="4273423"/>
            <a:ext cx="6760845" cy="870077"/>
          </a:xfrm>
          <a:prstGeom prst="rect">
            <a:avLst/>
          </a:prstGeom>
        </p:spPr>
        <p:txBody>
          <a:bodyPr anchor="t" rtlCol="false" tIns="0" lIns="0" bIns="0" rIns="0">
            <a:spAutoFit/>
          </a:bodyPr>
          <a:lstStyle/>
          <a:p>
            <a:pPr algn="l">
              <a:lnSpc>
                <a:spcPts val="6834"/>
              </a:lnSpc>
            </a:pPr>
            <a:r>
              <a:rPr lang="en-US" sz="5467">
                <a:solidFill>
                  <a:srgbClr val="443728"/>
                </a:solidFill>
                <a:latin typeface="Crimson Pro Bold"/>
              </a:rPr>
              <a:t>Sekian Terima Kasih...</a:t>
            </a:r>
          </a:p>
        </p:txBody>
      </p:sp>
      <p:sp>
        <p:nvSpPr>
          <p:cNvPr name="TextBox 7" id="7"/>
          <p:cNvSpPr txBox="true"/>
          <p:nvPr/>
        </p:nvSpPr>
        <p:spPr>
          <a:xfrm rot="0">
            <a:off x="2638931" y="5472140"/>
            <a:ext cx="13010138" cy="841593"/>
          </a:xfrm>
          <a:prstGeom prst="rect">
            <a:avLst/>
          </a:prstGeom>
        </p:spPr>
        <p:txBody>
          <a:bodyPr anchor="t" rtlCol="false" tIns="0" lIns="0" bIns="0" rIns="0">
            <a:spAutoFit/>
          </a:bodyPr>
          <a:lstStyle/>
          <a:p>
            <a:pPr>
              <a:lnSpc>
                <a:spcPts val="3497"/>
              </a:lnSpc>
            </a:pPr>
            <a:r>
              <a:rPr lang="en-US" sz="2187">
                <a:solidFill>
                  <a:srgbClr val="443728"/>
                </a:solidFill>
                <a:latin typeface="Open Sans"/>
              </a:rPr>
              <a:t>Jika ada diskusi lain bisa menghubungi nomer dibawah </a:t>
            </a:r>
          </a:p>
          <a:p>
            <a:pPr algn="l">
              <a:lnSpc>
                <a:spcPts val="3498"/>
              </a:lnSpc>
            </a:pPr>
            <a:r>
              <a:rPr lang="en-US" sz="2187">
                <a:solidFill>
                  <a:srgbClr val="443728"/>
                </a:solidFill>
                <a:latin typeface="Open Sans"/>
              </a:rPr>
              <a:t>(08970171422)</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7EDE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CFA"/>
            </a:solidFill>
          </p:spPr>
        </p:sp>
      </p:grpSp>
      <p:sp>
        <p:nvSpPr>
          <p:cNvPr name="TextBox 6" id="6"/>
          <p:cNvSpPr txBox="true"/>
          <p:nvPr/>
        </p:nvSpPr>
        <p:spPr>
          <a:xfrm rot="0">
            <a:off x="2638931" y="2579109"/>
            <a:ext cx="6760845" cy="870077"/>
          </a:xfrm>
          <a:prstGeom prst="rect">
            <a:avLst/>
          </a:prstGeom>
        </p:spPr>
        <p:txBody>
          <a:bodyPr anchor="t" rtlCol="false" tIns="0" lIns="0" bIns="0" rIns="0">
            <a:spAutoFit/>
          </a:bodyPr>
          <a:lstStyle/>
          <a:p>
            <a:pPr algn="l">
              <a:lnSpc>
                <a:spcPts val="6834"/>
              </a:lnSpc>
            </a:pPr>
            <a:r>
              <a:rPr lang="en-US" sz="5467">
                <a:solidFill>
                  <a:srgbClr val="443728"/>
                </a:solidFill>
                <a:latin typeface="Crimson Pro Bold"/>
              </a:rPr>
              <a:t>Deskripsi Proyek</a:t>
            </a:r>
          </a:p>
        </p:txBody>
      </p:sp>
      <p:sp>
        <p:nvSpPr>
          <p:cNvPr name="TextBox 7" id="7"/>
          <p:cNvSpPr txBox="true"/>
          <p:nvPr/>
        </p:nvSpPr>
        <p:spPr>
          <a:xfrm rot="0">
            <a:off x="2638931" y="3721881"/>
            <a:ext cx="12229240" cy="4784943"/>
          </a:xfrm>
          <a:prstGeom prst="rect">
            <a:avLst/>
          </a:prstGeom>
        </p:spPr>
        <p:txBody>
          <a:bodyPr anchor="t" rtlCol="false" tIns="0" lIns="0" bIns="0" rIns="0">
            <a:spAutoFit/>
          </a:bodyPr>
          <a:lstStyle/>
          <a:p>
            <a:pPr>
              <a:lnSpc>
                <a:spcPts val="3497"/>
              </a:lnSpc>
            </a:pPr>
            <a:r>
              <a:rPr lang="en-US" sz="2187">
                <a:solidFill>
                  <a:srgbClr val="443728"/>
                </a:solidFill>
                <a:latin typeface="Open Sans"/>
              </a:rPr>
              <a:t>Proyek berjudul "Sistem Pelatihan Audio Interaktif untuk Olahraga”. Proyek ini tujukan kepentingan olahraga seperti work out dirumah bahkan bisa digunakan media pengajaran pada sekolahan. Dengan pemanfaatan audio sebagai pemandu gerakan, batas waktu, dan pelacak kemajuan sehingga penggunaan alat yang dihasilkan akan cukup mudah. Tujuan dari pembuatan proyek ini yaitu sebagai pembantu untuk orang yang kesusahan mengatur waktu dan orang awam dalam berolahraga, dikarenakan saat berolahraga seperti work out akan memakan waktu yang lama jika pengelolaan waktu yang tidak konsisten atau banyak beristirahat sehingga waktu akan molor lama dengan adanya alat ini maka waktu akan bisa dikontrol dengan tepat waktu sehingga sangat efektif dalam mebantu mengatur waktu untuk olahraga.</a:t>
            </a:r>
          </a:p>
          <a:p>
            <a:pPr algn="l">
              <a:lnSpc>
                <a:spcPts val="3498"/>
              </a:lnSpc>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7EDE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CFA"/>
            </a:solidFill>
          </p:spPr>
        </p:sp>
      </p:grpSp>
      <p:sp>
        <p:nvSpPr>
          <p:cNvPr name="TextBox 6" id="6"/>
          <p:cNvSpPr txBox="true"/>
          <p:nvPr/>
        </p:nvSpPr>
        <p:spPr>
          <a:xfrm rot="0">
            <a:off x="2638931" y="2877472"/>
            <a:ext cx="6760845" cy="814626"/>
          </a:xfrm>
          <a:prstGeom prst="rect">
            <a:avLst/>
          </a:prstGeom>
        </p:spPr>
        <p:txBody>
          <a:bodyPr anchor="t" rtlCol="false" tIns="0" lIns="0" bIns="0" rIns="0">
            <a:spAutoFit/>
          </a:bodyPr>
          <a:lstStyle/>
          <a:p>
            <a:pPr algn="l">
              <a:lnSpc>
                <a:spcPts val="6834"/>
              </a:lnSpc>
            </a:pPr>
            <a:r>
              <a:rPr lang="en-US" sz="5467">
                <a:solidFill>
                  <a:srgbClr val="443728"/>
                </a:solidFill>
                <a:latin typeface="Crimson Pro Bold"/>
              </a:rPr>
              <a:t>Fitur-fitur Alat</a:t>
            </a:r>
          </a:p>
        </p:txBody>
      </p:sp>
      <p:grpSp>
        <p:nvGrpSpPr>
          <p:cNvPr name="Group 7" id="7"/>
          <p:cNvGrpSpPr/>
          <p:nvPr/>
        </p:nvGrpSpPr>
        <p:grpSpPr>
          <a:xfrm rot="0">
            <a:off x="2542729" y="4505474"/>
            <a:ext cx="634454" cy="634454"/>
            <a:chOff x="0" y="0"/>
            <a:chExt cx="845938" cy="845938"/>
          </a:xfrm>
        </p:grpSpPr>
        <p:sp>
          <p:nvSpPr>
            <p:cNvPr name="Freeform 8" id="8"/>
            <p:cNvSpPr/>
            <p:nvPr/>
          </p:nvSpPr>
          <p:spPr>
            <a:xfrm flipH="false" flipV="false" rot="0">
              <a:off x="6350" y="6350"/>
              <a:ext cx="833247" cy="833247"/>
            </a:xfrm>
            <a:custGeom>
              <a:avLst/>
              <a:gdLst/>
              <a:ahLst/>
              <a:cxnLst/>
              <a:rect r="r" b="b" t="t" l="l"/>
              <a:pathLst>
                <a:path h="833247" w="833247">
                  <a:moveTo>
                    <a:pt x="0" y="166624"/>
                  </a:moveTo>
                  <a:cubicBezTo>
                    <a:pt x="0" y="74549"/>
                    <a:pt x="74549" y="0"/>
                    <a:pt x="166624" y="0"/>
                  </a:cubicBezTo>
                  <a:lnTo>
                    <a:pt x="666623" y="0"/>
                  </a:lnTo>
                  <a:cubicBezTo>
                    <a:pt x="758698" y="0"/>
                    <a:pt x="833247" y="74549"/>
                    <a:pt x="833247" y="166624"/>
                  </a:cubicBezTo>
                  <a:lnTo>
                    <a:pt x="833247" y="666623"/>
                  </a:lnTo>
                  <a:cubicBezTo>
                    <a:pt x="833247" y="758698"/>
                    <a:pt x="758698" y="833247"/>
                    <a:pt x="666623" y="833247"/>
                  </a:cubicBezTo>
                  <a:lnTo>
                    <a:pt x="166624" y="833247"/>
                  </a:lnTo>
                  <a:cubicBezTo>
                    <a:pt x="74549" y="833247"/>
                    <a:pt x="0" y="758571"/>
                    <a:pt x="0" y="666623"/>
                  </a:cubicBezTo>
                  <a:close/>
                </a:path>
              </a:pathLst>
            </a:custGeom>
            <a:solidFill>
              <a:srgbClr val="EBE2E0"/>
            </a:solidFill>
          </p:spPr>
        </p:sp>
        <p:sp>
          <p:nvSpPr>
            <p:cNvPr name="Freeform 9" id="9"/>
            <p:cNvSpPr/>
            <p:nvPr/>
          </p:nvSpPr>
          <p:spPr>
            <a:xfrm flipH="false" flipV="false" rot="0">
              <a:off x="0" y="0"/>
              <a:ext cx="845947" cy="845947"/>
            </a:xfrm>
            <a:custGeom>
              <a:avLst/>
              <a:gdLst/>
              <a:ahLst/>
              <a:cxnLst/>
              <a:rect r="r" b="b" t="t" l="l"/>
              <a:pathLst>
                <a:path h="845947" w="845947">
                  <a:moveTo>
                    <a:pt x="0" y="172974"/>
                  </a:moveTo>
                  <a:cubicBezTo>
                    <a:pt x="0" y="77470"/>
                    <a:pt x="77470" y="0"/>
                    <a:pt x="172974" y="0"/>
                  </a:cubicBezTo>
                  <a:lnTo>
                    <a:pt x="672973" y="0"/>
                  </a:lnTo>
                  <a:lnTo>
                    <a:pt x="672973" y="6350"/>
                  </a:lnTo>
                  <a:lnTo>
                    <a:pt x="672973" y="0"/>
                  </a:lnTo>
                  <a:lnTo>
                    <a:pt x="672973" y="6350"/>
                  </a:lnTo>
                  <a:lnTo>
                    <a:pt x="672973" y="0"/>
                  </a:lnTo>
                  <a:cubicBezTo>
                    <a:pt x="768477" y="0"/>
                    <a:pt x="845947" y="77470"/>
                    <a:pt x="845947" y="172974"/>
                  </a:cubicBezTo>
                  <a:lnTo>
                    <a:pt x="839597" y="172974"/>
                  </a:lnTo>
                  <a:lnTo>
                    <a:pt x="845947" y="172974"/>
                  </a:lnTo>
                  <a:lnTo>
                    <a:pt x="845947" y="672973"/>
                  </a:lnTo>
                  <a:lnTo>
                    <a:pt x="839597" y="672973"/>
                  </a:lnTo>
                  <a:lnTo>
                    <a:pt x="845947" y="672973"/>
                  </a:lnTo>
                  <a:cubicBezTo>
                    <a:pt x="845947" y="768477"/>
                    <a:pt x="768477" y="845947"/>
                    <a:pt x="672973" y="845947"/>
                  </a:cubicBezTo>
                  <a:lnTo>
                    <a:pt x="672973" y="839597"/>
                  </a:lnTo>
                  <a:lnTo>
                    <a:pt x="672973" y="845947"/>
                  </a:lnTo>
                  <a:lnTo>
                    <a:pt x="172974" y="845947"/>
                  </a:lnTo>
                  <a:lnTo>
                    <a:pt x="172974" y="839597"/>
                  </a:lnTo>
                  <a:lnTo>
                    <a:pt x="172974" y="845947"/>
                  </a:lnTo>
                  <a:cubicBezTo>
                    <a:pt x="77470" y="845947"/>
                    <a:pt x="0" y="768477"/>
                    <a:pt x="0" y="672973"/>
                  </a:cubicBezTo>
                  <a:lnTo>
                    <a:pt x="0" y="172974"/>
                  </a:lnTo>
                  <a:lnTo>
                    <a:pt x="6350" y="172974"/>
                  </a:lnTo>
                  <a:lnTo>
                    <a:pt x="0" y="172974"/>
                  </a:lnTo>
                  <a:moveTo>
                    <a:pt x="12700" y="172974"/>
                  </a:moveTo>
                  <a:lnTo>
                    <a:pt x="12700" y="672973"/>
                  </a:lnTo>
                  <a:lnTo>
                    <a:pt x="6350" y="672973"/>
                  </a:lnTo>
                  <a:lnTo>
                    <a:pt x="12700" y="672973"/>
                  </a:lnTo>
                  <a:cubicBezTo>
                    <a:pt x="12700" y="761492"/>
                    <a:pt x="84455" y="833247"/>
                    <a:pt x="172974" y="833247"/>
                  </a:cubicBezTo>
                  <a:lnTo>
                    <a:pt x="672973" y="833247"/>
                  </a:lnTo>
                  <a:cubicBezTo>
                    <a:pt x="761492" y="833247"/>
                    <a:pt x="833247" y="761492"/>
                    <a:pt x="833247" y="672973"/>
                  </a:cubicBezTo>
                  <a:lnTo>
                    <a:pt x="833247" y="172974"/>
                  </a:lnTo>
                  <a:cubicBezTo>
                    <a:pt x="833247" y="84455"/>
                    <a:pt x="761492" y="12700"/>
                    <a:pt x="672973" y="12700"/>
                  </a:cubicBezTo>
                  <a:lnTo>
                    <a:pt x="172974" y="12700"/>
                  </a:lnTo>
                  <a:lnTo>
                    <a:pt x="172974" y="6350"/>
                  </a:lnTo>
                  <a:lnTo>
                    <a:pt x="172974" y="12700"/>
                  </a:lnTo>
                  <a:cubicBezTo>
                    <a:pt x="84455" y="12700"/>
                    <a:pt x="12700" y="84455"/>
                    <a:pt x="12700" y="172974"/>
                  </a:cubicBezTo>
                  <a:close/>
                </a:path>
              </a:pathLst>
            </a:custGeom>
            <a:solidFill>
              <a:srgbClr val="D1C8C6"/>
            </a:solidFill>
          </p:spPr>
        </p:sp>
      </p:grpSp>
      <p:sp>
        <p:nvSpPr>
          <p:cNvPr name="TextBox 10" id="10"/>
          <p:cNvSpPr txBox="true"/>
          <p:nvPr/>
        </p:nvSpPr>
        <p:spPr>
          <a:xfrm rot="0">
            <a:off x="3541574" y="4622780"/>
            <a:ext cx="3127057" cy="371118"/>
          </a:xfrm>
          <a:prstGeom prst="rect">
            <a:avLst/>
          </a:prstGeom>
        </p:spPr>
        <p:txBody>
          <a:bodyPr anchor="t" rtlCol="false" tIns="0" lIns="0" bIns="0" rIns="0">
            <a:spAutoFit/>
          </a:bodyPr>
          <a:lstStyle/>
          <a:p>
            <a:pPr algn="l">
              <a:lnSpc>
                <a:spcPts val="3417"/>
              </a:lnSpc>
            </a:pPr>
            <a:r>
              <a:rPr lang="en-US" sz="2733">
                <a:solidFill>
                  <a:srgbClr val="443728"/>
                </a:solidFill>
                <a:latin typeface="Crimson Pro Bold"/>
              </a:rPr>
              <a:t>Panduan Audio Jernih</a:t>
            </a:r>
          </a:p>
        </p:txBody>
      </p:sp>
      <p:sp>
        <p:nvSpPr>
          <p:cNvPr name="TextBox 11" id="11"/>
          <p:cNvSpPr txBox="true"/>
          <p:nvPr/>
        </p:nvSpPr>
        <p:spPr>
          <a:xfrm rot="0">
            <a:off x="3541574" y="5609660"/>
            <a:ext cx="3127057" cy="1317516"/>
          </a:xfrm>
          <a:prstGeom prst="rect">
            <a:avLst/>
          </a:prstGeom>
        </p:spPr>
        <p:txBody>
          <a:bodyPr anchor="t" rtlCol="false" tIns="0" lIns="0" bIns="0" rIns="0">
            <a:spAutoFit/>
          </a:bodyPr>
          <a:lstStyle/>
          <a:p>
            <a:pPr algn="l">
              <a:lnSpc>
                <a:spcPts val="3498"/>
              </a:lnSpc>
            </a:pPr>
            <a:r>
              <a:rPr lang="en-US" sz="2187">
                <a:solidFill>
                  <a:srgbClr val="443728"/>
                </a:solidFill>
                <a:latin typeface="Open Sans"/>
              </a:rPr>
              <a:t>Suara yang dihasilkan jernih karena adanya proses reducing noise.</a:t>
            </a:r>
          </a:p>
        </p:txBody>
      </p:sp>
      <p:grpSp>
        <p:nvGrpSpPr>
          <p:cNvPr name="Group 12" id="12"/>
          <p:cNvGrpSpPr/>
          <p:nvPr/>
        </p:nvGrpSpPr>
        <p:grpSpPr>
          <a:xfrm rot="0">
            <a:off x="7033022" y="4505474"/>
            <a:ext cx="634454" cy="634454"/>
            <a:chOff x="0" y="0"/>
            <a:chExt cx="845938" cy="845938"/>
          </a:xfrm>
        </p:grpSpPr>
        <p:sp>
          <p:nvSpPr>
            <p:cNvPr name="Freeform 13" id="13"/>
            <p:cNvSpPr/>
            <p:nvPr/>
          </p:nvSpPr>
          <p:spPr>
            <a:xfrm flipH="false" flipV="false" rot="0">
              <a:off x="6350" y="6350"/>
              <a:ext cx="833247" cy="833247"/>
            </a:xfrm>
            <a:custGeom>
              <a:avLst/>
              <a:gdLst/>
              <a:ahLst/>
              <a:cxnLst/>
              <a:rect r="r" b="b" t="t" l="l"/>
              <a:pathLst>
                <a:path h="833247" w="833247">
                  <a:moveTo>
                    <a:pt x="0" y="166624"/>
                  </a:moveTo>
                  <a:cubicBezTo>
                    <a:pt x="0" y="74549"/>
                    <a:pt x="74549" y="0"/>
                    <a:pt x="166624" y="0"/>
                  </a:cubicBezTo>
                  <a:lnTo>
                    <a:pt x="666623" y="0"/>
                  </a:lnTo>
                  <a:cubicBezTo>
                    <a:pt x="758698" y="0"/>
                    <a:pt x="833247" y="74549"/>
                    <a:pt x="833247" y="166624"/>
                  </a:cubicBezTo>
                  <a:lnTo>
                    <a:pt x="833247" y="666623"/>
                  </a:lnTo>
                  <a:cubicBezTo>
                    <a:pt x="833247" y="758698"/>
                    <a:pt x="758698" y="833247"/>
                    <a:pt x="666623" y="833247"/>
                  </a:cubicBezTo>
                  <a:lnTo>
                    <a:pt x="166624" y="833247"/>
                  </a:lnTo>
                  <a:cubicBezTo>
                    <a:pt x="74549" y="833247"/>
                    <a:pt x="0" y="758571"/>
                    <a:pt x="0" y="666623"/>
                  </a:cubicBezTo>
                  <a:close/>
                </a:path>
              </a:pathLst>
            </a:custGeom>
            <a:solidFill>
              <a:srgbClr val="EBE2E0"/>
            </a:solidFill>
          </p:spPr>
        </p:sp>
        <p:sp>
          <p:nvSpPr>
            <p:cNvPr name="Freeform 14" id="14"/>
            <p:cNvSpPr/>
            <p:nvPr/>
          </p:nvSpPr>
          <p:spPr>
            <a:xfrm flipH="false" flipV="false" rot="0">
              <a:off x="0" y="0"/>
              <a:ext cx="845947" cy="845947"/>
            </a:xfrm>
            <a:custGeom>
              <a:avLst/>
              <a:gdLst/>
              <a:ahLst/>
              <a:cxnLst/>
              <a:rect r="r" b="b" t="t" l="l"/>
              <a:pathLst>
                <a:path h="845947" w="845947">
                  <a:moveTo>
                    <a:pt x="0" y="172974"/>
                  </a:moveTo>
                  <a:cubicBezTo>
                    <a:pt x="0" y="77470"/>
                    <a:pt x="77470" y="0"/>
                    <a:pt x="172974" y="0"/>
                  </a:cubicBezTo>
                  <a:lnTo>
                    <a:pt x="672973" y="0"/>
                  </a:lnTo>
                  <a:lnTo>
                    <a:pt x="672973" y="6350"/>
                  </a:lnTo>
                  <a:lnTo>
                    <a:pt x="672973" y="0"/>
                  </a:lnTo>
                  <a:lnTo>
                    <a:pt x="672973" y="6350"/>
                  </a:lnTo>
                  <a:lnTo>
                    <a:pt x="672973" y="0"/>
                  </a:lnTo>
                  <a:cubicBezTo>
                    <a:pt x="768477" y="0"/>
                    <a:pt x="845947" y="77470"/>
                    <a:pt x="845947" y="172974"/>
                  </a:cubicBezTo>
                  <a:lnTo>
                    <a:pt x="839597" y="172974"/>
                  </a:lnTo>
                  <a:lnTo>
                    <a:pt x="845947" y="172974"/>
                  </a:lnTo>
                  <a:lnTo>
                    <a:pt x="845947" y="672973"/>
                  </a:lnTo>
                  <a:lnTo>
                    <a:pt x="839597" y="672973"/>
                  </a:lnTo>
                  <a:lnTo>
                    <a:pt x="845947" y="672973"/>
                  </a:lnTo>
                  <a:cubicBezTo>
                    <a:pt x="845947" y="768477"/>
                    <a:pt x="768477" y="845947"/>
                    <a:pt x="672973" y="845947"/>
                  </a:cubicBezTo>
                  <a:lnTo>
                    <a:pt x="672973" y="839597"/>
                  </a:lnTo>
                  <a:lnTo>
                    <a:pt x="672973" y="845947"/>
                  </a:lnTo>
                  <a:lnTo>
                    <a:pt x="172974" y="845947"/>
                  </a:lnTo>
                  <a:lnTo>
                    <a:pt x="172974" y="839597"/>
                  </a:lnTo>
                  <a:lnTo>
                    <a:pt x="172974" y="845947"/>
                  </a:lnTo>
                  <a:cubicBezTo>
                    <a:pt x="77470" y="845947"/>
                    <a:pt x="0" y="768477"/>
                    <a:pt x="0" y="672973"/>
                  </a:cubicBezTo>
                  <a:lnTo>
                    <a:pt x="0" y="172974"/>
                  </a:lnTo>
                  <a:lnTo>
                    <a:pt x="6350" y="172974"/>
                  </a:lnTo>
                  <a:lnTo>
                    <a:pt x="0" y="172974"/>
                  </a:lnTo>
                  <a:moveTo>
                    <a:pt x="12700" y="172974"/>
                  </a:moveTo>
                  <a:lnTo>
                    <a:pt x="12700" y="672973"/>
                  </a:lnTo>
                  <a:lnTo>
                    <a:pt x="6350" y="672973"/>
                  </a:lnTo>
                  <a:lnTo>
                    <a:pt x="12700" y="672973"/>
                  </a:lnTo>
                  <a:cubicBezTo>
                    <a:pt x="12700" y="761492"/>
                    <a:pt x="84455" y="833247"/>
                    <a:pt x="172974" y="833247"/>
                  </a:cubicBezTo>
                  <a:lnTo>
                    <a:pt x="672973" y="833247"/>
                  </a:lnTo>
                  <a:cubicBezTo>
                    <a:pt x="761492" y="833247"/>
                    <a:pt x="833247" y="761492"/>
                    <a:pt x="833247" y="672973"/>
                  </a:cubicBezTo>
                  <a:lnTo>
                    <a:pt x="833247" y="172974"/>
                  </a:lnTo>
                  <a:cubicBezTo>
                    <a:pt x="833247" y="84455"/>
                    <a:pt x="761492" y="12700"/>
                    <a:pt x="672973" y="12700"/>
                  </a:cubicBezTo>
                  <a:lnTo>
                    <a:pt x="172974" y="12700"/>
                  </a:lnTo>
                  <a:lnTo>
                    <a:pt x="172974" y="6350"/>
                  </a:lnTo>
                  <a:lnTo>
                    <a:pt x="172974" y="12700"/>
                  </a:lnTo>
                  <a:cubicBezTo>
                    <a:pt x="84455" y="12700"/>
                    <a:pt x="12700" y="84455"/>
                    <a:pt x="12700" y="172974"/>
                  </a:cubicBezTo>
                  <a:close/>
                </a:path>
              </a:pathLst>
            </a:custGeom>
            <a:solidFill>
              <a:srgbClr val="D1C8C6"/>
            </a:solidFill>
          </p:spPr>
        </p:sp>
      </p:grpSp>
      <p:sp>
        <p:nvSpPr>
          <p:cNvPr name="TextBox 15" id="15"/>
          <p:cNvSpPr txBox="true"/>
          <p:nvPr/>
        </p:nvSpPr>
        <p:spPr>
          <a:xfrm rot="0">
            <a:off x="7335500" y="4579471"/>
            <a:ext cx="29497" cy="457736"/>
          </a:xfrm>
          <a:prstGeom prst="rect">
            <a:avLst/>
          </a:prstGeom>
        </p:spPr>
        <p:txBody>
          <a:bodyPr anchor="t" rtlCol="false" tIns="0" lIns="0" bIns="0" rIns="0">
            <a:spAutoFit/>
          </a:bodyPr>
          <a:lstStyle/>
          <a:p>
            <a:pPr algn="ctr">
              <a:lnSpc>
                <a:spcPts val="4101"/>
              </a:lnSpc>
            </a:pPr>
            <a:r>
              <a:rPr lang="en-US" sz="3279">
                <a:solidFill>
                  <a:srgbClr val="443728"/>
                </a:solidFill>
                <a:latin typeface="Crimson Pro Bold"/>
              </a:rPr>
              <a:t>2</a:t>
            </a:r>
          </a:p>
        </p:txBody>
      </p:sp>
      <p:sp>
        <p:nvSpPr>
          <p:cNvPr name="TextBox 16" id="16"/>
          <p:cNvSpPr txBox="true"/>
          <p:nvPr/>
        </p:nvSpPr>
        <p:spPr>
          <a:xfrm rot="0">
            <a:off x="8031867" y="4622780"/>
            <a:ext cx="3127057" cy="868426"/>
          </a:xfrm>
          <a:prstGeom prst="rect">
            <a:avLst/>
          </a:prstGeom>
        </p:spPr>
        <p:txBody>
          <a:bodyPr anchor="t" rtlCol="false" tIns="0" lIns="0" bIns="0" rIns="0">
            <a:spAutoFit/>
          </a:bodyPr>
          <a:lstStyle/>
          <a:p>
            <a:pPr algn="l">
              <a:lnSpc>
                <a:spcPts val="3417"/>
              </a:lnSpc>
            </a:pPr>
            <a:r>
              <a:rPr lang="en-US" sz="2733">
                <a:solidFill>
                  <a:srgbClr val="443728"/>
                </a:solidFill>
                <a:latin typeface="Crimson Pro Bold"/>
              </a:rPr>
              <a:t>Waktu Akurat dan Pelacak Kemajuan </a:t>
            </a:r>
          </a:p>
        </p:txBody>
      </p:sp>
      <p:sp>
        <p:nvSpPr>
          <p:cNvPr name="TextBox 17" id="17"/>
          <p:cNvSpPr txBox="true"/>
          <p:nvPr/>
        </p:nvSpPr>
        <p:spPr>
          <a:xfrm rot="0">
            <a:off x="8031867" y="5609660"/>
            <a:ext cx="3127057" cy="2594134"/>
          </a:xfrm>
          <a:prstGeom prst="rect">
            <a:avLst/>
          </a:prstGeom>
        </p:spPr>
        <p:txBody>
          <a:bodyPr anchor="t" rtlCol="false" tIns="0" lIns="0" bIns="0" rIns="0">
            <a:spAutoFit/>
          </a:bodyPr>
          <a:lstStyle/>
          <a:p>
            <a:pPr algn="l">
              <a:lnSpc>
                <a:spcPts val="3498"/>
              </a:lnSpc>
            </a:pPr>
            <a:r>
              <a:rPr lang="en-US" sz="2187">
                <a:solidFill>
                  <a:srgbClr val="443728"/>
                </a:solidFill>
                <a:latin typeface="Open Sans"/>
              </a:rPr>
              <a:t>Waktu setiap gerakan sudah disesuaikan berdasarkan data dan pengalaman. Serta evaluasi berdasarkan ketepatan waktu.</a:t>
            </a:r>
          </a:p>
        </p:txBody>
      </p:sp>
      <p:grpSp>
        <p:nvGrpSpPr>
          <p:cNvPr name="Group 18" id="18"/>
          <p:cNvGrpSpPr/>
          <p:nvPr/>
        </p:nvGrpSpPr>
        <p:grpSpPr>
          <a:xfrm rot="0">
            <a:off x="11523315" y="4505474"/>
            <a:ext cx="634454" cy="634454"/>
            <a:chOff x="0" y="0"/>
            <a:chExt cx="845938" cy="845938"/>
          </a:xfrm>
        </p:grpSpPr>
        <p:sp>
          <p:nvSpPr>
            <p:cNvPr name="Freeform 19" id="19"/>
            <p:cNvSpPr/>
            <p:nvPr/>
          </p:nvSpPr>
          <p:spPr>
            <a:xfrm flipH="false" flipV="false" rot="0">
              <a:off x="6350" y="6350"/>
              <a:ext cx="833247" cy="833247"/>
            </a:xfrm>
            <a:custGeom>
              <a:avLst/>
              <a:gdLst/>
              <a:ahLst/>
              <a:cxnLst/>
              <a:rect r="r" b="b" t="t" l="l"/>
              <a:pathLst>
                <a:path h="833247" w="833247">
                  <a:moveTo>
                    <a:pt x="0" y="166624"/>
                  </a:moveTo>
                  <a:cubicBezTo>
                    <a:pt x="0" y="74549"/>
                    <a:pt x="74549" y="0"/>
                    <a:pt x="166624" y="0"/>
                  </a:cubicBezTo>
                  <a:lnTo>
                    <a:pt x="666623" y="0"/>
                  </a:lnTo>
                  <a:cubicBezTo>
                    <a:pt x="758698" y="0"/>
                    <a:pt x="833247" y="74549"/>
                    <a:pt x="833247" y="166624"/>
                  </a:cubicBezTo>
                  <a:lnTo>
                    <a:pt x="833247" y="666623"/>
                  </a:lnTo>
                  <a:cubicBezTo>
                    <a:pt x="833247" y="758698"/>
                    <a:pt x="758698" y="833247"/>
                    <a:pt x="666623" y="833247"/>
                  </a:cubicBezTo>
                  <a:lnTo>
                    <a:pt x="166624" y="833247"/>
                  </a:lnTo>
                  <a:cubicBezTo>
                    <a:pt x="74549" y="833247"/>
                    <a:pt x="0" y="758571"/>
                    <a:pt x="0" y="666623"/>
                  </a:cubicBezTo>
                  <a:close/>
                </a:path>
              </a:pathLst>
            </a:custGeom>
            <a:solidFill>
              <a:srgbClr val="EBE2E0"/>
            </a:solidFill>
          </p:spPr>
        </p:sp>
        <p:sp>
          <p:nvSpPr>
            <p:cNvPr name="Freeform 20" id="20"/>
            <p:cNvSpPr/>
            <p:nvPr/>
          </p:nvSpPr>
          <p:spPr>
            <a:xfrm flipH="false" flipV="false" rot="0">
              <a:off x="0" y="0"/>
              <a:ext cx="845947" cy="845947"/>
            </a:xfrm>
            <a:custGeom>
              <a:avLst/>
              <a:gdLst/>
              <a:ahLst/>
              <a:cxnLst/>
              <a:rect r="r" b="b" t="t" l="l"/>
              <a:pathLst>
                <a:path h="845947" w="845947">
                  <a:moveTo>
                    <a:pt x="0" y="172974"/>
                  </a:moveTo>
                  <a:cubicBezTo>
                    <a:pt x="0" y="77470"/>
                    <a:pt x="77470" y="0"/>
                    <a:pt x="172974" y="0"/>
                  </a:cubicBezTo>
                  <a:lnTo>
                    <a:pt x="672973" y="0"/>
                  </a:lnTo>
                  <a:lnTo>
                    <a:pt x="672973" y="6350"/>
                  </a:lnTo>
                  <a:lnTo>
                    <a:pt x="672973" y="0"/>
                  </a:lnTo>
                  <a:lnTo>
                    <a:pt x="672973" y="6350"/>
                  </a:lnTo>
                  <a:lnTo>
                    <a:pt x="672973" y="0"/>
                  </a:lnTo>
                  <a:cubicBezTo>
                    <a:pt x="768477" y="0"/>
                    <a:pt x="845947" y="77470"/>
                    <a:pt x="845947" y="172974"/>
                  </a:cubicBezTo>
                  <a:lnTo>
                    <a:pt x="839597" y="172974"/>
                  </a:lnTo>
                  <a:lnTo>
                    <a:pt x="845947" y="172974"/>
                  </a:lnTo>
                  <a:lnTo>
                    <a:pt x="845947" y="672973"/>
                  </a:lnTo>
                  <a:lnTo>
                    <a:pt x="839597" y="672973"/>
                  </a:lnTo>
                  <a:lnTo>
                    <a:pt x="845947" y="672973"/>
                  </a:lnTo>
                  <a:cubicBezTo>
                    <a:pt x="845947" y="768477"/>
                    <a:pt x="768477" y="845947"/>
                    <a:pt x="672973" y="845947"/>
                  </a:cubicBezTo>
                  <a:lnTo>
                    <a:pt x="672973" y="839597"/>
                  </a:lnTo>
                  <a:lnTo>
                    <a:pt x="672973" y="845947"/>
                  </a:lnTo>
                  <a:lnTo>
                    <a:pt x="172974" y="845947"/>
                  </a:lnTo>
                  <a:lnTo>
                    <a:pt x="172974" y="839597"/>
                  </a:lnTo>
                  <a:lnTo>
                    <a:pt x="172974" y="845947"/>
                  </a:lnTo>
                  <a:cubicBezTo>
                    <a:pt x="77470" y="845947"/>
                    <a:pt x="0" y="768477"/>
                    <a:pt x="0" y="672973"/>
                  </a:cubicBezTo>
                  <a:lnTo>
                    <a:pt x="0" y="172974"/>
                  </a:lnTo>
                  <a:lnTo>
                    <a:pt x="6350" y="172974"/>
                  </a:lnTo>
                  <a:lnTo>
                    <a:pt x="0" y="172974"/>
                  </a:lnTo>
                  <a:moveTo>
                    <a:pt x="12700" y="172974"/>
                  </a:moveTo>
                  <a:lnTo>
                    <a:pt x="12700" y="672973"/>
                  </a:lnTo>
                  <a:lnTo>
                    <a:pt x="6350" y="672973"/>
                  </a:lnTo>
                  <a:lnTo>
                    <a:pt x="12700" y="672973"/>
                  </a:lnTo>
                  <a:cubicBezTo>
                    <a:pt x="12700" y="761492"/>
                    <a:pt x="84455" y="833247"/>
                    <a:pt x="172974" y="833247"/>
                  </a:cubicBezTo>
                  <a:lnTo>
                    <a:pt x="672973" y="833247"/>
                  </a:lnTo>
                  <a:cubicBezTo>
                    <a:pt x="761492" y="833247"/>
                    <a:pt x="833247" y="761492"/>
                    <a:pt x="833247" y="672973"/>
                  </a:cubicBezTo>
                  <a:lnTo>
                    <a:pt x="833247" y="172974"/>
                  </a:lnTo>
                  <a:cubicBezTo>
                    <a:pt x="833247" y="84455"/>
                    <a:pt x="761492" y="12700"/>
                    <a:pt x="672973" y="12700"/>
                  </a:cubicBezTo>
                  <a:lnTo>
                    <a:pt x="172974" y="12700"/>
                  </a:lnTo>
                  <a:lnTo>
                    <a:pt x="172974" y="6350"/>
                  </a:lnTo>
                  <a:lnTo>
                    <a:pt x="172974" y="12700"/>
                  </a:lnTo>
                  <a:cubicBezTo>
                    <a:pt x="84455" y="12700"/>
                    <a:pt x="12700" y="84455"/>
                    <a:pt x="12700" y="172974"/>
                  </a:cubicBezTo>
                  <a:close/>
                </a:path>
              </a:pathLst>
            </a:custGeom>
            <a:solidFill>
              <a:srgbClr val="D1C8C6"/>
            </a:solidFill>
          </p:spPr>
        </p:sp>
      </p:grpSp>
      <p:sp>
        <p:nvSpPr>
          <p:cNvPr name="TextBox 21" id="21"/>
          <p:cNvSpPr txBox="true"/>
          <p:nvPr/>
        </p:nvSpPr>
        <p:spPr>
          <a:xfrm rot="0">
            <a:off x="11830259" y="4579471"/>
            <a:ext cx="20567" cy="457736"/>
          </a:xfrm>
          <a:prstGeom prst="rect">
            <a:avLst/>
          </a:prstGeom>
        </p:spPr>
        <p:txBody>
          <a:bodyPr anchor="t" rtlCol="false" tIns="0" lIns="0" bIns="0" rIns="0">
            <a:spAutoFit/>
          </a:bodyPr>
          <a:lstStyle/>
          <a:p>
            <a:pPr algn="ctr">
              <a:lnSpc>
                <a:spcPts val="4101"/>
              </a:lnSpc>
            </a:pPr>
            <a:r>
              <a:rPr lang="en-US" sz="3279">
                <a:solidFill>
                  <a:srgbClr val="443728"/>
                </a:solidFill>
                <a:latin typeface="Crimson Pro Bold"/>
              </a:rPr>
              <a:t>3</a:t>
            </a:r>
          </a:p>
        </p:txBody>
      </p:sp>
      <p:sp>
        <p:nvSpPr>
          <p:cNvPr name="TextBox 22" id="22"/>
          <p:cNvSpPr txBox="true"/>
          <p:nvPr/>
        </p:nvSpPr>
        <p:spPr>
          <a:xfrm rot="0">
            <a:off x="12522160" y="4622780"/>
            <a:ext cx="3127057" cy="371118"/>
          </a:xfrm>
          <a:prstGeom prst="rect">
            <a:avLst/>
          </a:prstGeom>
        </p:spPr>
        <p:txBody>
          <a:bodyPr anchor="t" rtlCol="false" tIns="0" lIns="0" bIns="0" rIns="0">
            <a:spAutoFit/>
          </a:bodyPr>
          <a:lstStyle/>
          <a:p>
            <a:pPr algn="l">
              <a:lnSpc>
                <a:spcPts val="3417"/>
              </a:lnSpc>
            </a:pPr>
            <a:r>
              <a:rPr lang="en-US" sz="2733">
                <a:solidFill>
                  <a:srgbClr val="443728"/>
                </a:solidFill>
                <a:latin typeface="Crimson Pro Bold"/>
              </a:rPr>
              <a:t>Tiga Push Button</a:t>
            </a:r>
          </a:p>
        </p:txBody>
      </p:sp>
      <p:sp>
        <p:nvSpPr>
          <p:cNvPr name="TextBox 23" id="23"/>
          <p:cNvSpPr txBox="true"/>
          <p:nvPr/>
        </p:nvSpPr>
        <p:spPr>
          <a:xfrm rot="0">
            <a:off x="12522160" y="5609660"/>
            <a:ext cx="3127057" cy="873264"/>
          </a:xfrm>
          <a:prstGeom prst="rect">
            <a:avLst/>
          </a:prstGeom>
        </p:spPr>
        <p:txBody>
          <a:bodyPr anchor="t" rtlCol="false" tIns="0" lIns="0" bIns="0" rIns="0">
            <a:spAutoFit/>
          </a:bodyPr>
          <a:lstStyle/>
          <a:p>
            <a:pPr algn="l">
              <a:lnSpc>
                <a:spcPts val="3498"/>
              </a:lnSpc>
            </a:pPr>
            <a:r>
              <a:rPr lang="en-US" sz="2187">
                <a:solidFill>
                  <a:srgbClr val="443728"/>
                </a:solidFill>
                <a:latin typeface="Open Sans"/>
              </a:rPr>
              <a:t>Untuk mengontrol fungsi start, pause, dan selesai.</a:t>
            </a:r>
          </a:p>
        </p:txBody>
      </p:sp>
      <p:sp>
        <p:nvSpPr>
          <p:cNvPr name="TextBox 24" id="24"/>
          <p:cNvSpPr txBox="true"/>
          <p:nvPr/>
        </p:nvSpPr>
        <p:spPr>
          <a:xfrm rot="0">
            <a:off x="2859956" y="4579471"/>
            <a:ext cx="29497" cy="521938"/>
          </a:xfrm>
          <a:prstGeom prst="rect">
            <a:avLst/>
          </a:prstGeom>
        </p:spPr>
        <p:txBody>
          <a:bodyPr anchor="t" rtlCol="false" tIns="0" lIns="0" bIns="0" rIns="0">
            <a:spAutoFit/>
          </a:bodyPr>
          <a:lstStyle/>
          <a:p>
            <a:pPr algn="ctr">
              <a:lnSpc>
                <a:spcPts val="4101"/>
              </a:lnSpc>
            </a:pPr>
            <a:r>
              <a:rPr lang="en-US" sz="3279">
                <a:solidFill>
                  <a:srgbClr val="443728"/>
                </a:solidFill>
                <a:latin typeface="Crimson Pro Bold"/>
              </a:rPr>
              <a:t>1</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7EDE9"/>
            </a:solidFill>
          </p:spPr>
        </p:sp>
      </p:grpSp>
      <p:grpSp>
        <p:nvGrpSpPr>
          <p:cNvPr name="Group 4" id="4"/>
          <p:cNvGrpSpPr/>
          <p:nvPr/>
        </p:nvGrpSpPr>
        <p:grpSpPr>
          <a:xfrm rot="0">
            <a:off x="2276475" y="163592"/>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CFA"/>
            </a:solidFill>
          </p:spPr>
        </p:sp>
      </p:grpSp>
      <p:sp>
        <p:nvSpPr>
          <p:cNvPr name="Freeform 6" id="6" descr="preencoded.png"/>
          <p:cNvSpPr/>
          <p:nvPr/>
        </p:nvSpPr>
        <p:spPr>
          <a:xfrm flipH="false" flipV="false" rot="0">
            <a:off x="-9525" y="0"/>
            <a:ext cx="4572000" cy="10287000"/>
          </a:xfrm>
          <a:custGeom>
            <a:avLst/>
            <a:gdLst/>
            <a:ahLst/>
            <a:cxnLst/>
            <a:rect r="r" b="b" t="t" l="l"/>
            <a:pathLst>
              <a:path h="10287000" w="4572000">
                <a:moveTo>
                  <a:pt x="0" y="0"/>
                </a:moveTo>
                <a:lnTo>
                  <a:pt x="4572000" y="0"/>
                </a:lnTo>
                <a:lnTo>
                  <a:pt x="4572000" y="10287000"/>
                </a:lnTo>
                <a:lnTo>
                  <a:pt x="0" y="10287000"/>
                </a:lnTo>
                <a:lnTo>
                  <a:pt x="0" y="0"/>
                </a:lnTo>
                <a:close/>
              </a:path>
            </a:pathLst>
          </a:custGeom>
          <a:blipFill>
            <a:blip r:embed="rId3"/>
            <a:stretch>
              <a:fillRect l="0" t="0" r="0" b="0"/>
            </a:stretch>
          </a:blipFill>
        </p:spPr>
      </p:sp>
      <p:grpSp>
        <p:nvGrpSpPr>
          <p:cNvPr name="Group 7" id="7"/>
          <p:cNvGrpSpPr/>
          <p:nvPr/>
        </p:nvGrpSpPr>
        <p:grpSpPr>
          <a:xfrm rot="0">
            <a:off x="-9525" y="0"/>
            <a:ext cx="4572000" cy="10287000"/>
            <a:chOff x="0" y="0"/>
            <a:chExt cx="6096000" cy="13716000"/>
          </a:xfrm>
        </p:grpSpPr>
        <p:sp>
          <p:nvSpPr>
            <p:cNvPr name="Freeform 8" id="8"/>
            <p:cNvSpPr/>
            <p:nvPr/>
          </p:nvSpPr>
          <p:spPr>
            <a:xfrm flipH="false" flipV="false" rot="0">
              <a:off x="0" y="0"/>
              <a:ext cx="6096000" cy="13716000"/>
            </a:xfrm>
            <a:custGeom>
              <a:avLst/>
              <a:gdLst/>
              <a:ahLst/>
              <a:cxnLst/>
              <a:rect r="r" b="b" t="t" l="l"/>
              <a:pathLst>
                <a:path h="13716000" w="6096000">
                  <a:moveTo>
                    <a:pt x="0" y="0"/>
                  </a:moveTo>
                  <a:lnTo>
                    <a:pt x="6096000" y="0"/>
                  </a:lnTo>
                  <a:lnTo>
                    <a:pt x="6096000" y="13716000"/>
                  </a:lnTo>
                  <a:lnTo>
                    <a:pt x="0" y="13716000"/>
                  </a:lnTo>
                  <a:close/>
                </a:path>
              </a:pathLst>
            </a:custGeom>
            <a:solidFill>
              <a:srgbClr val="E5E0DF"/>
            </a:solidFill>
          </p:spPr>
        </p:sp>
      </p:grpSp>
      <p:sp>
        <p:nvSpPr>
          <p:cNvPr name="Freeform 9" id="9" descr="preencoded.png"/>
          <p:cNvSpPr/>
          <p:nvPr/>
        </p:nvSpPr>
        <p:spPr>
          <a:xfrm flipH="false" flipV="false" rot="0">
            <a:off x="-9525" y="0"/>
            <a:ext cx="4572000" cy="10287000"/>
          </a:xfrm>
          <a:custGeom>
            <a:avLst/>
            <a:gdLst/>
            <a:ahLst/>
            <a:cxnLst/>
            <a:rect r="r" b="b" t="t" l="l"/>
            <a:pathLst>
              <a:path h="10287000" w="4572000">
                <a:moveTo>
                  <a:pt x="0" y="0"/>
                </a:moveTo>
                <a:lnTo>
                  <a:pt x="4572000" y="0"/>
                </a:lnTo>
                <a:lnTo>
                  <a:pt x="4572000" y="10287000"/>
                </a:lnTo>
                <a:lnTo>
                  <a:pt x="0" y="10287000"/>
                </a:lnTo>
                <a:lnTo>
                  <a:pt x="0" y="0"/>
                </a:lnTo>
                <a:close/>
              </a:path>
            </a:pathLst>
          </a:custGeom>
          <a:blipFill>
            <a:blip r:embed="rId4"/>
            <a:stretch>
              <a:fillRect l="0" t="0" r="0" b="0"/>
            </a:stretch>
          </a:blipFill>
        </p:spPr>
      </p:sp>
      <p:sp>
        <p:nvSpPr>
          <p:cNvPr name="TextBox 10" id="10"/>
          <p:cNvSpPr txBox="true"/>
          <p:nvPr/>
        </p:nvSpPr>
        <p:spPr>
          <a:xfrm rot="0">
            <a:off x="5712842" y="769054"/>
            <a:ext cx="6760845" cy="870077"/>
          </a:xfrm>
          <a:prstGeom prst="rect">
            <a:avLst/>
          </a:prstGeom>
        </p:spPr>
        <p:txBody>
          <a:bodyPr anchor="t" rtlCol="false" tIns="0" lIns="0" bIns="0" rIns="0">
            <a:spAutoFit/>
          </a:bodyPr>
          <a:lstStyle/>
          <a:p>
            <a:pPr algn="l">
              <a:lnSpc>
                <a:spcPts val="6834"/>
              </a:lnSpc>
            </a:pPr>
            <a:r>
              <a:rPr lang="en-US" sz="5467">
                <a:solidFill>
                  <a:srgbClr val="443728"/>
                </a:solidFill>
                <a:latin typeface="Crimson Pro Bold"/>
              </a:rPr>
              <a:t>Rancangan Sistem</a:t>
            </a:r>
          </a:p>
        </p:txBody>
      </p:sp>
      <p:grpSp>
        <p:nvGrpSpPr>
          <p:cNvPr name="Group 11" id="11"/>
          <p:cNvGrpSpPr/>
          <p:nvPr/>
        </p:nvGrpSpPr>
        <p:grpSpPr>
          <a:xfrm rot="0">
            <a:off x="5986267" y="2354162"/>
            <a:ext cx="71558" cy="6904138"/>
            <a:chOff x="0" y="0"/>
            <a:chExt cx="74017" cy="7141368"/>
          </a:xfrm>
        </p:grpSpPr>
        <p:sp>
          <p:nvSpPr>
            <p:cNvPr name="Freeform 12" id="12"/>
            <p:cNvSpPr/>
            <p:nvPr/>
          </p:nvSpPr>
          <p:spPr>
            <a:xfrm flipH="false" flipV="false" rot="0">
              <a:off x="0" y="0"/>
              <a:ext cx="74041" cy="7141337"/>
            </a:xfrm>
            <a:custGeom>
              <a:avLst/>
              <a:gdLst/>
              <a:ahLst/>
              <a:cxnLst/>
              <a:rect r="r" b="b" t="t" l="l"/>
              <a:pathLst>
                <a:path h="7141337" w="74041">
                  <a:moveTo>
                    <a:pt x="0" y="36957"/>
                  </a:moveTo>
                  <a:cubicBezTo>
                    <a:pt x="0" y="16510"/>
                    <a:pt x="16510" y="0"/>
                    <a:pt x="36957" y="0"/>
                  </a:cubicBezTo>
                  <a:cubicBezTo>
                    <a:pt x="57404" y="0"/>
                    <a:pt x="74041" y="16510"/>
                    <a:pt x="74041" y="36957"/>
                  </a:cubicBezTo>
                  <a:lnTo>
                    <a:pt x="74041" y="7104380"/>
                  </a:lnTo>
                  <a:cubicBezTo>
                    <a:pt x="74041" y="7124827"/>
                    <a:pt x="57531" y="7141337"/>
                    <a:pt x="37084" y="7141337"/>
                  </a:cubicBezTo>
                  <a:cubicBezTo>
                    <a:pt x="16637" y="7141337"/>
                    <a:pt x="0" y="7124827"/>
                    <a:pt x="0" y="7104380"/>
                  </a:cubicBezTo>
                  <a:close/>
                </a:path>
              </a:pathLst>
            </a:custGeom>
            <a:solidFill>
              <a:srgbClr val="D1C8C6"/>
            </a:solidFill>
          </p:spPr>
        </p:sp>
      </p:grpSp>
      <p:grpSp>
        <p:nvGrpSpPr>
          <p:cNvPr name="Group 13" id="13"/>
          <p:cNvGrpSpPr/>
          <p:nvPr/>
        </p:nvGrpSpPr>
        <p:grpSpPr>
          <a:xfrm rot="0">
            <a:off x="6375052" y="2643633"/>
            <a:ext cx="971996" cy="55512"/>
            <a:chOff x="0" y="0"/>
            <a:chExt cx="1295995" cy="74017"/>
          </a:xfrm>
        </p:grpSpPr>
        <p:sp>
          <p:nvSpPr>
            <p:cNvPr name="Freeform 14" id="14"/>
            <p:cNvSpPr/>
            <p:nvPr/>
          </p:nvSpPr>
          <p:spPr>
            <a:xfrm flipH="false" flipV="false" rot="0">
              <a:off x="0" y="0"/>
              <a:ext cx="1295908" cy="74041"/>
            </a:xfrm>
            <a:custGeom>
              <a:avLst/>
              <a:gdLst/>
              <a:ahLst/>
              <a:cxnLst/>
              <a:rect r="r" b="b" t="t" l="l"/>
              <a:pathLst>
                <a:path h="74041" w="1295908">
                  <a:moveTo>
                    <a:pt x="0" y="36957"/>
                  </a:moveTo>
                  <a:cubicBezTo>
                    <a:pt x="0" y="16510"/>
                    <a:pt x="16510" y="0"/>
                    <a:pt x="36957" y="0"/>
                  </a:cubicBezTo>
                  <a:lnTo>
                    <a:pt x="1258951" y="0"/>
                  </a:lnTo>
                  <a:cubicBezTo>
                    <a:pt x="1279398" y="0"/>
                    <a:pt x="1295908" y="16510"/>
                    <a:pt x="1295908" y="36957"/>
                  </a:cubicBezTo>
                  <a:cubicBezTo>
                    <a:pt x="1295908" y="57404"/>
                    <a:pt x="1279398" y="73914"/>
                    <a:pt x="1258951" y="73914"/>
                  </a:cubicBezTo>
                  <a:lnTo>
                    <a:pt x="36957" y="73914"/>
                  </a:lnTo>
                  <a:cubicBezTo>
                    <a:pt x="16510" y="74041"/>
                    <a:pt x="0" y="57404"/>
                    <a:pt x="0" y="36957"/>
                  </a:cubicBezTo>
                  <a:close/>
                </a:path>
              </a:pathLst>
            </a:custGeom>
            <a:solidFill>
              <a:srgbClr val="D1C8C6"/>
            </a:solidFill>
          </p:spPr>
        </p:sp>
      </p:grpSp>
      <p:grpSp>
        <p:nvGrpSpPr>
          <p:cNvPr name="Group 15" id="15"/>
          <p:cNvGrpSpPr/>
          <p:nvPr/>
        </p:nvGrpSpPr>
        <p:grpSpPr>
          <a:xfrm rot="0">
            <a:off x="5740598" y="2354162"/>
            <a:ext cx="634454" cy="634454"/>
            <a:chOff x="0" y="0"/>
            <a:chExt cx="845938" cy="845938"/>
          </a:xfrm>
        </p:grpSpPr>
        <p:sp>
          <p:nvSpPr>
            <p:cNvPr name="Freeform 16" id="16"/>
            <p:cNvSpPr/>
            <p:nvPr/>
          </p:nvSpPr>
          <p:spPr>
            <a:xfrm flipH="false" flipV="false" rot="0">
              <a:off x="6350" y="6350"/>
              <a:ext cx="833247" cy="833247"/>
            </a:xfrm>
            <a:custGeom>
              <a:avLst/>
              <a:gdLst/>
              <a:ahLst/>
              <a:cxnLst/>
              <a:rect r="r" b="b" t="t" l="l"/>
              <a:pathLst>
                <a:path h="833247" w="833247">
                  <a:moveTo>
                    <a:pt x="0" y="166624"/>
                  </a:moveTo>
                  <a:cubicBezTo>
                    <a:pt x="0" y="74549"/>
                    <a:pt x="74549" y="0"/>
                    <a:pt x="166624" y="0"/>
                  </a:cubicBezTo>
                  <a:lnTo>
                    <a:pt x="666623" y="0"/>
                  </a:lnTo>
                  <a:cubicBezTo>
                    <a:pt x="758698" y="0"/>
                    <a:pt x="833247" y="74549"/>
                    <a:pt x="833247" y="166624"/>
                  </a:cubicBezTo>
                  <a:lnTo>
                    <a:pt x="833247" y="666623"/>
                  </a:lnTo>
                  <a:cubicBezTo>
                    <a:pt x="833247" y="758698"/>
                    <a:pt x="758698" y="833247"/>
                    <a:pt x="666623" y="833247"/>
                  </a:cubicBezTo>
                  <a:lnTo>
                    <a:pt x="166624" y="833247"/>
                  </a:lnTo>
                  <a:cubicBezTo>
                    <a:pt x="74549" y="833247"/>
                    <a:pt x="0" y="758571"/>
                    <a:pt x="0" y="666623"/>
                  </a:cubicBezTo>
                  <a:close/>
                </a:path>
              </a:pathLst>
            </a:custGeom>
            <a:solidFill>
              <a:srgbClr val="EBE2E0"/>
            </a:solidFill>
          </p:spPr>
        </p:sp>
        <p:sp>
          <p:nvSpPr>
            <p:cNvPr name="Freeform 17" id="17"/>
            <p:cNvSpPr/>
            <p:nvPr/>
          </p:nvSpPr>
          <p:spPr>
            <a:xfrm flipH="false" flipV="false" rot="0">
              <a:off x="0" y="0"/>
              <a:ext cx="845947" cy="845947"/>
            </a:xfrm>
            <a:custGeom>
              <a:avLst/>
              <a:gdLst/>
              <a:ahLst/>
              <a:cxnLst/>
              <a:rect r="r" b="b" t="t" l="l"/>
              <a:pathLst>
                <a:path h="845947" w="845947">
                  <a:moveTo>
                    <a:pt x="0" y="172974"/>
                  </a:moveTo>
                  <a:cubicBezTo>
                    <a:pt x="0" y="77470"/>
                    <a:pt x="77470" y="0"/>
                    <a:pt x="172974" y="0"/>
                  </a:cubicBezTo>
                  <a:lnTo>
                    <a:pt x="672973" y="0"/>
                  </a:lnTo>
                  <a:lnTo>
                    <a:pt x="672973" y="6350"/>
                  </a:lnTo>
                  <a:lnTo>
                    <a:pt x="672973" y="0"/>
                  </a:lnTo>
                  <a:lnTo>
                    <a:pt x="672973" y="6350"/>
                  </a:lnTo>
                  <a:lnTo>
                    <a:pt x="672973" y="0"/>
                  </a:lnTo>
                  <a:cubicBezTo>
                    <a:pt x="768477" y="0"/>
                    <a:pt x="845947" y="77470"/>
                    <a:pt x="845947" y="172974"/>
                  </a:cubicBezTo>
                  <a:lnTo>
                    <a:pt x="839597" y="172974"/>
                  </a:lnTo>
                  <a:lnTo>
                    <a:pt x="845947" y="172974"/>
                  </a:lnTo>
                  <a:lnTo>
                    <a:pt x="845947" y="672973"/>
                  </a:lnTo>
                  <a:lnTo>
                    <a:pt x="839597" y="672973"/>
                  </a:lnTo>
                  <a:lnTo>
                    <a:pt x="845947" y="672973"/>
                  </a:lnTo>
                  <a:cubicBezTo>
                    <a:pt x="845947" y="768477"/>
                    <a:pt x="768477" y="845947"/>
                    <a:pt x="672973" y="845947"/>
                  </a:cubicBezTo>
                  <a:lnTo>
                    <a:pt x="672973" y="839597"/>
                  </a:lnTo>
                  <a:lnTo>
                    <a:pt x="672973" y="845947"/>
                  </a:lnTo>
                  <a:lnTo>
                    <a:pt x="172974" y="845947"/>
                  </a:lnTo>
                  <a:lnTo>
                    <a:pt x="172974" y="839597"/>
                  </a:lnTo>
                  <a:lnTo>
                    <a:pt x="172974" y="845947"/>
                  </a:lnTo>
                  <a:cubicBezTo>
                    <a:pt x="77470" y="845947"/>
                    <a:pt x="0" y="768477"/>
                    <a:pt x="0" y="672973"/>
                  </a:cubicBezTo>
                  <a:lnTo>
                    <a:pt x="0" y="172974"/>
                  </a:lnTo>
                  <a:lnTo>
                    <a:pt x="6350" y="172974"/>
                  </a:lnTo>
                  <a:lnTo>
                    <a:pt x="0" y="172974"/>
                  </a:lnTo>
                  <a:moveTo>
                    <a:pt x="12700" y="172974"/>
                  </a:moveTo>
                  <a:lnTo>
                    <a:pt x="12700" y="672973"/>
                  </a:lnTo>
                  <a:lnTo>
                    <a:pt x="6350" y="672973"/>
                  </a:lnTo>
                  <a:lnTo>
                    <a:pt x="12700" y="672973"/>
                  </a:lnTo>
                  <a:cubicBezTo>
                    <a:pt x="12700" y="761492"/>
                    <a:pt x="84455" y="833247"/>
                    <a:pt x="172974" y="833247"/>
                  </a:cubicBezTo>
                  <a:lnTo>
                    <a:pt x="672973" y="833247"/>
                  </a:lnTo>
                  <a:cubicBezTo>
                    <a:pt x="761492" y="833247"/>
                    <a:pt x="833247" y="761492"/>
                    <a:pt x="833247" y="672973"/>
                  </a:cubicBezTo>
                  <a:lnTo>
                    <a:pt x="833247" y="172974"/>
                  </a:lnTo>
                  <a:cubicBezTo>
                    <a:pt x="833247" y="84455"/>
                    <a:pt x="761492" y="12700"/>
                    <a:pt x="672973" y="12700"/>
                  </a:cubicBezTo>
                  <a:lnTo>
                    <a:pt x="172974" y="12700"/>
                  </a:lnTo>
                  <a:lnTo>
                    <a:pt x="172974" y="6350"/>
                  </a:lnTo>
                  <a:lnTo>
                    <a:pt x="172974" y="12700"/>
                  </a:lnTo>
                  <a:cubicBezTo>
                    <a:pt x="84455" y="12700"/>
                    <a:pt x="12700" y="84455"/>
                    <a:pt x="12700" y="172974"/>
                  </a:cubicBezTo>
                  <a:close/>
                </a:path>
              </a:pathLst>
            </a:custGeom>
            <a:solidFill>
              <a:srgbClr val="D1C8C6"/>
            </a:solidFill>
          </p:spPr>
        </p:sp>
      </p:grpSp>
      <p:sp>
        <p:nvSpPr>
          <p:cNvPr name="TextBox 18" id="18"/>
          <p:cNvSpPr txBox="true"/>
          <p:nvPr/>
        </p:nvSpPr>
        <p:spPr>
          <a:xfrm rot="0">
            <a:off x="7661373" y="2443787"/>
            <a:ext cx="3288982" cy="439801"/>
          </a:xfrm>
          <a:prstGeom prst="rect">
            <a:avLst/>
          </a:prstGeom>
        </p:spPr>
        <p:txBody>
          <a:bodyPr anchor="t" rtlCol="false" tIns="0" lIns="0" bIns="0" rIns="0">
            <a:spAutoFit/>
          </a:bodyPr>
          <a:lstStyle/>
          <a:p>
            <a:pPr algn="l">
              <a:lnSpc>
                <a:spcPts val="3417"/>
              </a:lnSpc>
            </a:pPr>
            <a:r>
              <a:rPr lang="en-US" sz="2733">
                <a:solidFill>
                  <a:srgbClr val="443728"/>
                </a:solidFill>
                <a:latin typeface="Crimson Pro Bold"/>
              </a:rPr>
              <a:t>Input</a:t>
            </a:r>
          </a:p>
        </p:txBody>
      </p:sp>
      <p:sp>
        <p:nvSpPr>
          <p:cNvPr name="TextBox 19" id="19"/>
          <p:cNvSpPr txBox="true"/>
          <p:nvPr/>
        </p:nvSpPr>
        <p:spPr>
          <a:xfrm rot="0">
            <a:off x="7661373" y="2912416"/>
            <a:ext cx="9505980" cy="403384"/>
          </a:xfrm>
          <a:prstGeom prst="rect">
            <a:avLst/>
          </a:prstGeom>
        </p:spPr>
        <p:txBody>
          <a:bodyPr anchor="t" rtlCol="false" tIns="0" lIns="0" bIns="0" rIns="0">
            <a:spAutoFit/>
          </a:bodyPr>
          <a:lstStyle/>
          <a:p>
            <a:pPr algn="l">
              <a:lnSpc>
                <a:spcPts val="3498"/>
              </a:lnSpc>
            </a:pPr>
            <a:r>
              <a:rPr lang="en-US" sz="2187">
                <a:solidFill>
                  <a:srgbClr val="443728"/>
                </a:solidFill>
                <a:latin typeface="Open Sans"/>
              </a:rPr>
              <a:t>Rekaman awal audio dan 3 buah push button</a:t>
            </a:r>
          </a:p>
        </p:txBody>
      </p:sp>
      <p:grpSp>
        <p:nvGrpSpPr>
          <p:cNvPr name="Group 20" id="20"/>
          <p:cNvGrpSpPr/>
          <p:nvPr/>
        </p:nvGrpSpPr>
        <p:grpSpPr>
          <a:xfrm rot="0">
            <a:off x="5740598" y="4453324"/>
            <a:ext cx="634454" cy="634454"/>
            <a:chOff x="0" y="0"/>
            <a:chExt cx="845938" cy="845938"/>
          </a:xfrm>
        </p:grpSpPr>
        <p:sp>
          <p:nvSpPr>
            <p:cNvPr name="Freeform 21" id="21"/>
            <p:cNvSpPr/>
            <p:nvPr/>
          </p:nvSpPr>
          <p:spPr>
            <a:xfrm flipH="false" flipV="false" rot="0">
              <a:off x="6350" y="6350"/>
              <a:ext cx="833247" cy="833247"/>
            </a:xfrm>
            <a:custGeom>
              <a:avLst/>
              <a:gdLst/>
              <a:ahLst/>
              <a:cxnLst/>
              <a:rect r="r" b="b" t="t" l="l"/>
              <a:pathLst>
                <a:path h="833247" w="833247">
                  <a:moveTo>
                    <a:pt x="0" y="166624"/>
                  </a:moveTo>
                  <a:cubicBezTo>
                    <a:pt x="0" y="74549"/>
                    <a:pt x="74549" y="0"/>
                    <a:pt x="166624" y="0"/>
                  </a:cubicBezTo>
                  <a:lnTo>
                    <a:pt x="666623" y="0"/>
                  </a:lnTo>
                  <a:cubicBezTo>
                    <a:pt x="758698" y="0"/>
                    <a:pt x="833247" y="74549"/>
                    <a:pt x="833247" y="166624"/>
                  </a:cubicBezTo>
                  <a:lnTo>
                    <a:pt x="833247" y="666623"/>
                  </a:lnTo>
                  <a:cubicBezTo>
                    <a:pt x="833247" y="758698"/>
                    <a:pt x="758698" y="833247"/>
                    <a:pt x="666623" y="833247"/>
                  </a:cubicBezTo>
                  <a:lnTo>
                    <a:pt x="166624" y="833247"/>
                  </a:lnTo>
                  <a:cubicBezTo>
                    <a:pt x="74549" y="833247"/>
                    <a:pt x="0" y="758571"/>
                    <a:pt x="0" y="666623"/>
                  </a:cubicBezTo>
                  <a:close/>
                </a:path>
              </a:pathLst>
            </a:custGeom>
            <a:solidFill>
              <a:srgbClr val="EBE2E0"/>
            </a:solidFill>
          </p:spPr>
        </p:sp>
        <p:sp>
          <p:nvSpPr>
            <p:cNvPr name="Freeform 22" id="22"/>
            <p:cNvSpPr/>
            <p:nvPr/>
          </p:nvSpPr>
          <p:spPr>
            <a:xfrm flipH="false" flipV="false" rot="0">
              <a:off x="0" y="0"/>
              <a:ext cx="845947" cy="845947"/>
            </a:xfrm>
            <a:custGeom>
              <a:avLst/>
              <a:gdLst/>
              <a:ahLst/>
              <a:cxnLst/>
              <a:rect r="r" b="b" t="t" l="l"/>
              <a:pathLst>
                <a:path h="845947" w="845947">
                  <a:moveTo>
                    <a:pt x="0" y="172974"/>
                  </a:moveTo>
                  <a:cubicBezTo>
                    <a:pt x="0" y="77470"/>
                    <a:pt x="77470" y="0"/>
                    <a:pt x="172974" y="0"/>
                  </a:cubicBezTo>
                  <a:lnTo>
                    <a:pt x="672973" y="0"/>
                  </a:lnTo>
                  <a:lnTo>
                    <a:pt x="672973" y="6350"/>
                  </a:lnTo>
                  <a:lnTo>
                    <a:pt x="672973" y="0"/>
                  </a:lnTo>
                  <a:lnTo>
                    <a:pt x="672973" y="6350"/>
                  </a:lnTo>
                  <a:lnTo>
                    <a:pt x="672973" y="0"/>
                  </a:lnTo>
                  <a:cubicBezTo>
                    <a:pt x="768477" y="0"/>
                    <a:pt x="845947" y="77470"/>
                    <a:pt x="845947" y="172974"/>
                  </a:cubicBezTo>
                  <a:lnTo>
                    <a:pt x="839597" y="172974"/>
                  </a:lnTo>
                  <a:lnTo>
                    <a:pt x="845947" y="172974"/>
                  </a:lnTo>
                  <a:lnTo>
                    <a:pt x="845947" y="672973"/>
                  </a:lnTo>
                  <a:lnTo>
                    <a:pt x="839597" y="672973"/>
                  </a:lnTo>
                  <a:lnTo>
                    <a:pt x="845947" y="672973"/>
                  </a:lnTo>
                  <a:cubicBezTo>
                    <a:pt x="845947" y="768477"/>
                    <a:pt x="768477" y="845947"/>
                    <a:pt x="672973" y="845947"/>
                  </a:cubicBezTo>
                  <a:lnTo>
                    <a:pt x="672973" y="839597"/>
                  </a:lnTo>
                  <a:lnTo>
                    <a:pt x="672973" y="845947"/>
                  </a:lnTo>
                  <a:lnTo>
                    <a:pt x="172974" y="845947"/>
                  </a:lnTo>
                  <a:lnTo>
                    <a:pt x="172974" y="839597"/>
                  </a:lnTo>
                  <a:lnTo>
                    <a:pt x="172974" y="845947"/>
                  </a:lnTo>
                  <a:cubicBezTo>
                    <a:pt x="77470" y="845947"/>
                    <a:pt x="0" y="768477"/>
                    <a:pt x="0" y="672973"/>
                  </a:cubicBezTo>
                  <a:lnTo>
                    <a:pt x="0" y="172974"/>
                  </a:lnTo>
                  <a:lnTo>
                    <a:pt x="6350" y="172974"/>
                  </a:lnTo>
                  <a:lnTo>
                    <a:pt x="0" y="172974"/>
                  </a:lnTo>
                  <a:moveTo>
                    <a:pt x="12700" y="172974"/>
                  </a:moveTo>
                  <a:lnTo>
                    <a:pt x="12700" y="672973"/>
                  </a:lnTo>
                  <a:lnTo>
                    <a:pt x="6350" y="672973"/>
                  </a:lnTo>
                  <a:lnTo>
                    <a:pt x="12700" y="672973"/>
                  </a:lnTo>
                  <a:cubicBezTo>
                    <a:pt x="12700" y="761492"/>
                    <a:pt x="84455" y="833247"/>
                    <a:pt x="172974" y="833247"/>
                  </a:cubicBezTo>
                  <a:lnTo>
                    <a:pt x="672973" y="833247"/>
                  </a:lnTo>
                  <a:cubicBezTo>
                    <a:pt x="761492" y="833247"/>
                    <a:pt x="833247" y="761492"/>
                    <a:pt x="833247" y="672973"/>
                  </a:cubicBezTo>
                  <a:lnTo>
                    <a:pt x="833247" y="172974"/>
                  </a:lnTo>
                  <a:cubicBezTo>
                    <a:pt x="833247" y="84455"/>
                    <a:pt x="761492" y="12700"/>
                    <a:pt x="672973" y="12700"/>
                  </a:cubicBezTo>
                  <a:lnTo>
                    <a:pt x="172974" y="12700"/>
                  </a:lnTo>
                  <a:lnTo>
                    <a:pt x="172974" y="6350"/>
                  </a:lnTo>
                  <a:lnTo>
                    <a:pt x="172974" y="12700"/>
                  </a:lnTo>
                  <a:cubicBezTo>
                    <a:pt x="84455" y="12700"/>
                    <a:pt x="12700" y="84455"/>
                    <a:pt x="12700" y="172974"/>
                  </a:cubicBezTo>
                  <a:close/>
                </a:path>
              </a:pathLst>
            </a:custGeom>
            <a:solidFill>
              <a:srgbClr val="D1C8C6"/>
            </a:solidFill>
          </p:spPr>
        </p:sp>
      </p:grpSp>
      <p:sp>
        <p:nvSpPr>
          <p:cNvPr name="TextBox 23" id="23"/>
          <p:cNvSpPr txBox="true"/>
          <p:nvPr/>
        </p:nvSpPr>
        <p:spPr>
          <a:xfrm rot="0">
            <a:off x="5956770" y="4499639"/>
            <a:ext cx="29497" cy="457736"/>
          </a:xfrm>
          <a:prstGeom prst="rect">
            <a:avLst/>
          </a:prstGeom>
        </p:spPr>
        <p:txBody>
          <a:bodyPr anchor="t" rtlCol="false" tIns="0" lIns="0" bIns="0" rIns="0">
            <a:spAutoFit/>
          </a:bodyPr>
          <a:lstStyle/>
          <a:p>
            <a:pPr algn="ctr">
              <a:lnSpc>
                <a:spcPts val="4101"/>
              </a:lnSpc>
            </a:pPr>
            <a:r>
              <a:rPr lang="en-US" sz="3279">
                <a:solidFill>
                  <a:srgbClr val="443728"/>
                </a:solidFill>
                <a:latin typeface="Crimson Pro Bold"/>
              </a:rPr>
              <a:t>2</a:t>
            </a:r>
          </a:p>
        </p:txBody>
      </p:sp>
      <p:sp>
        <p:nvSpPr>
          <p:cNvPr name="TextBox 24" id="24"/>
          <p:cNvSpPr txBox="true"/>
          <p:nvPr/>
        </p:nvSpPr>
        <p:spPr>
          <a:xfrm rot="0">
            <a:off x="7690871" y="4542949"/>
            <a:ext cx="3288982" cy="439801"/>
          </a:xfrm>
          <a:prstGeom prst="rect">
            <a:avLst/>
          </a:prstGeom>
        </p:spPr>
        <p:txBody>
          <a:bodyPr anchor="t" rtlCol="false" tIns="0" lIns="0" bIns="0" rIns="0">
            <a:spAutoFit/>
          </a:bodyPr>
          <a:lstStyle/>
          <a:p>
            <a:pPr algn="l">
              <a:lnSpc>
                <a:spcPts val="3417"/>
              </a:lnSpc>
            </a:pPr>
            <a:r>
              <a:rPr lang="en-US" sz="2733">
                <a:solidFill>
                  <a:srgbClr val="443728"/>
                </a:solidFill>
                <a:latin typeface="Crimson Pro Bold"/>
              </a:rPr>
              <a:t>Pengolahan Audio</a:t>
            </a:r>
          </a:p>
        </p:txBody>
      </p:sp>
      <p:sp>
        <p:nvSpPr>
          <p:cNvPr name="TextBox 25" id="25"/>
          <p:cNvSpPr txBox="true"/>
          <p:nvPr/>
        </p:nvSpPr>
        <p:spPr>
          <a:xfrm rot="0">
            <a:off x="7690871" y="5067300"/>
            <a:ext cx="9505980" cy="403384"/>
          </a:xfrm>
          <a:prstGeom prst="rect">
            <a:avLst/>
          </a:prstGeom>
        </p:spPr>
        <p:txBody>
          <a:bodyPr anchor="t" rtlCol="false" tIns="0" lIns="0" bIns="0" rIns="0">
            <a:spAutoFit/>
          </a:bodyPr>
          <a:lstStyle/>
          <a:p>
            <a:pPr algn="l">
              <a:lnSpc>
                <a:spcPts val="3498"/>
              </a:lnSpc>
            </a:pPr>
            <a:r>
              <a:rPr lang="en-US" sz="2187">
                <a:solidFill>
                  <a:srgbClr val="443728"/>
                </a:solidFill>
                <a:latin typeface="Open Sans"/>
              </a:rPr>
              <a:t>editting audio menggunakan software Audacity dan Hxd</a:t>
            </a:r>
          </a:p>
        </p:txBody>
      </p:sp>
      <p:grpSp>
        <p:nvGrpSpPr>
          <p:cNvPr name="Group 26" id="26"/>
          <p:cNvGrpSpPr/>
          <p:nvPr/>
        </p:nvGrpSpPr>
        <p:grpSpPr>
          <a:xfrm rot="0">
            <a:off x="5740598" y="8651602"/>
            <a:ext cx="634454" cy="634454"/>
            <a:chOff x="0" y="0"/>
            <a:chExt cx="845938" cy="845938"/>
          </a:xfrm>
        </p:grpSpPr>
        <p:sp>
          <p:nvSpPr>
            <p:cNvPr name="Freeform 27" id="27"/>
            <p:cNvSpPr/>
            <p:nvPr/>
          </p:nvSpPr>
          <p:spPr>
            <a:xfrm flipH="false" flipV="false" rot="0">
              <a:off x="6350" y="6350"/>
              <a:ext cx="833247" cy="833247"/>
            </a:xfrm>
            <a:custGeom>
              <a:avLst/>
              <a:gdLst/>
              <a:ahLst/>
              <a:cxnLst/>
              <a:rect r="r" b="b" t="t" l="l"/>
              <a:pathLst>
                <a:path h="833247" w="833247">
                  <a:moveTo>
                    <a:pt x="0" y="166624"/>
                  </a:moveTo>
                  <a:cubicBezTo>
                    <a:pt x="0" y="74549"/>
                    <a:pt x="74549" y="0"/>
                    <a:pt x="166624" y="0"/>
                  </a:cubicBezTo>
                  <a:lnTo>
                    <a:pt x="666623" y="0"/>
                  </a:lnTo>
                  <a:cubicBezTo>
                    <a:pt x="758698" y="0"/>
                    <a:pt x="833247" y="74549"/>
                    <a:pt x="833247" y="166624"/>
                  </a:cubicBezTo>
                  <a:lnTo>
                    <a:pt x="833247" y="666623"/>
                  </a:lnTo>
                  <a:cubicBezTo>
                    <a:pt x="833247" y="758698"/>
                    <a:pt x="758698" y="833247"/>
                    <a:pt x="666623" y="833247"/>
                  </a:cubicBezTo>
                  <a:lnTo>
                    <a:pt x="166624" y="833247"/>
                  </a:lnTo>
                  <a:cubicBezTo>
                    <a:pt x="74549" y="833247"/>
                    <a:pt x="0" y="758571"/>
                    <a:pt x="0" y="666623"/>
                  </a:cubicBezTo>
                  <a:close/>
                </a:path>
              </a:pathLst>
            </a:custGeom>
            <a:solidFill>
              <a:srgbClr val="EBE2E0"/>
            </a:solidFill>
          </p:spPr>
        </p:sp>
        <p:sp>
          <p:nvSpPr>
            <p:cNvPr name="Freeform 28" id="28"/>
            <p:cNvSpPr/>
            <p:nvPr/>
          </p:nvSpPr>
          <p:spPr>
            <a:xfrm flipH="false" flipV="false" rot="0">
              <a:off x="0" y="0"/>
              <a:ext cx="845947" cy="845947"/>
            </a:xfrm>
            <a:custGeom>
              <a:avLst/>
              <a:gdLst/>
              <a:ahLst/>
              <a:cxnLst/>
              <a:rect r="r" b="b" t="t" l="l"/>
              <a:pathLst>
                <a:path h="845947" w="845947">
                  <a:moveTo>
                    <a:pt x="0" y="172974"/>
                  </a:moveTo>
                  <a:cubicBezTo>
                    <a:pt x="0" y="77470"/>
                    <a:pt x="77470" y="0"/>
                    <a:pt x="172974" y="0"/>
                  </a:cubicBezTo>
                  <a:lnTo>
                    <a:pt x="672973" y="0"/>
                  </a:lnTo>
                  <a:lnTo>
                    <a:pt x="672973" y="6350"/>
                  </a:lnTo>
                  <a:lnTo>
                    <a:pt x="672973" y="0"/>
                  </a:lnTo>
                  <a:lnTo>
                    <a:pt x="672973" y="6350"/>
                  </a:lnTo>
                  <a:lnTo>
                    <a:pt x="672973" y="0"/>
                  </a:lnTo>
                  <a:cubicBezTo>
                    <a:pt x="768477" y="0"/>
                    <a:pt x="845947" y="77470"/>
                    <a:pt x="845947" y="172974"/>
                  </a:cubicBezTo>
                  <a:lnTo>
                    <a:pt x="839597" y="172974"/>
                  </a:lnTo>
                  <a:lnTo>
                    <a:pt x="845947" y="172974"/>
                  </a:lnTo>
                  <a:lnTo>
                    <a:pt x="845947" y="672973"/>
                  </a:lnTo>
                  <a:lnTo>
                    <a:pt x="839597" y="672973"/>
                  </a:lnTo>
                  <a:lnTo>
                    <a:pt x="845947" y="672973"/>
                  </a:lnTo>
                  <a:cubicBezTo>
                    <a:pt x="845947" y="768477"/>
                    <a:pt x="768477" y="845947"/>
                    <a:pt x="672973" y="845947"/>
                  </a:cubicBezTo>
                  <a:lnTo>
                    <a:pt x="672973" y="839597"/>
                  </a:lnTo>
                  <a:lnTo>
                    <a:pt x="672973" y="845947"/>
                  </a:lnTo>
                  <a:lnTo>
                    <a:pt x="172974" y="845947"/>
                  </a:lnTo>
                  <a:lnTo>
                    <a:pt x="172974" y="839597"/>
                  </a:lnTo>
                  <a:lnTo>
                    <a:pt x="172974" y="845947"/>
                  </a:lnTo>
                  <a:cubicBezTo>
                    <a:pt x="77470" y="845947"/>
                    <a:pt x="0" y="768477"/>
                    <a:pt x="0" y="672973"/>
                  </a:cubicBezTo>
                  <a:lnTo>
                    <a:pt x="0" y="172974"/>
                  </a:lnTo>
                  <a:lnTo>
                    <a:pt x="6350" y="172974"/>
                  </a:lnTo>
                  <a:lnTo>
                    <a:pt x="0" y="172974"/>
                  </a:lnTo>
                  <a:moveTo>
                    <a:pt x="12700" y="172974"/>
                  </a:moveTo>
                  <a:lnTo>
                    <a:pt x="12700" y="672973"/>
                  </a:lnTo>
                  <a:lnTo>
                    <a:pt x="6350" y="672973"/>
                  </a:lnTo>
                  <a:lnTo>
                    <a:pt x="12700" y="672973"/>
                  </a:lnTo>
                  <a:cubicBezTo>
                    <a:pt x="12700" y="761492"/>
                    <a:pt x="84455" y="833247"/>
                    <a:pt x="172974" y="833247"/>
                  </a:cubicBezTo>
                  <a:lnTo>
                    <a:pt x="672973" y="833247"/>
                  </a:lnTo>
                  <a:cubicBezTo>
                    <a:pt x="761492" y="833247"/>
                    <a:pt x="833247" y="761492"/>
                    <a:pt x="833247" y="672973"/>
                  </a:cubicBezTo>
                  <a:lnTo>
                    <a:pt x="833247" y="172974"/>
                  </a:lnTo>
                  <a:cubicBezTo>
                    <a:pt x="833247" y="84455"/>
                    <a:pt x="761492" y="12700"/>
                    <a:pt x="672973" y="12700"/>
                  </a:cubicBezTo>
                  <a:lnTo>
                    <a:pt x="172974" y="12700"/>
                  </a:lnTo>
                  <a:lnTo>
                    <a:pt x="172974" y="6350"/>
                  </a:lnTo>
                  <a:lnTo>
                    <a:pt x="172974" y="12700"/>
                  </a:lnTo>
                  <a:cubicBezTo>
                    <a:pt x="84455" y="12700"/>
                    <a:pt x="12700" y="84455"/>
                    <a:pt x="12700" y="172974"/>
                  </a:cubicBezTo>
                  <a:close/>
                </a:path>
              </a:pathLst>
            </a:custGeom>
            <a:solidFill>
              <a:srgbClr val="D1C8C6"/>
            </a:solidFill>
          </p:spPr>
        </p:sp>
      </p:grpSp>
      <p:sp>
        <p:nvSpPr>
          <p:cNvPr name="TextBox 29" id="29"/>
          <p:cNvSpPr txBox="true"/>
          <p:nvPr/>
        </p:nvSpPr>
        <p:spPr>
          <a:xfrm rot="0">
            <a:off x="7690871" y="6696463"/>
            <a:ext cx="3288982" cy="439801"/>
          </a:xfrm>
          <a:prstGeom prst="rect">
            <a:avLst/>
          </a:prstGeom>
        </p:spPr>
        <p:txBody>
          <a:bodyPr anchor="t" rtlCol="false" tIns="0" lIns="0" bIns="0" rIns="0">
            <a:spAutoFit/>
          </a:bodyPr>
          <a:lstStyle/>
          <a:p>
            <a:pPr algn="l">
              <a:lnSpc>
                <a:spcPts val="3417"/>
              </a:lnSpc>
            </a:pPr>
            <a:r>
              <a:rPr lang="en-US" sz="2733">
                <a:solidFill>
                  <a:srgbClr val="443728"/>
                </a:solidFill>
                <a:latin typeface="Crimson Pro Bold"/>
              </a:rPr>
              <a:t>Mikrokontroler AVR</a:t>
            </a:r>
          </a:p>
        </p:txBody>
      </p:sp>
      <p:sp>
        <p:nvSpPr>
          <p:cNvPr name="TextBox 30" id="30"/>
          <p:cNvSpPr txBox="true"/>
          <p:nvPr/>
        </p:nvSpPr>
        <p:spPr>
          <a:xfrm rot="0">
            <a:off x="7753320" y="7219980"/>
            <a:ext cx="9505980" cy="841534"/>
          </a:xfrm>
          <a:prstGeom prst="rect">
            <a:avLst/>
          </a:prstGeom>
        </p:spPr>
        <p:txBody>
          <a:bodyPr anchor="t" rtlCol="false" tIns="0" lIns="0" bIns="0" rIns="0">
            <a:spAutoFit/>
          </a:bodyPr>
          <a:lstStyle/>
          <a:p>
            <a:pPr algn="l">
              <a:lnSpc>
                <a:spcPts val="3498"/>
              </a:lnSpc>
            </a:pPr>
            <a:r>
              <a:rPr lang="en-US" sz="2187">
                <a:solidFill>
                  <a:srgbClr val="443728"/>
                </a:solidFill>
                <a:latin typeface="Open Sans"/>
              </a:rPr>
              <a:t>Mengatur urutan audio, selang waktu, dan menghubungkan antar interupt.</a:t>
            </a:r>
          </a:p>
        </p:txBody>
      </p:sp>
      <p:grpSp>
        <p:nvGrpSpPr>
          <p:cNvPr name="Group 31" id="31"/>
          <p:cNvGrpSpPr/>
          <p:nvPr/>
        </p:nvGrpSpPr>
        <p:grpSpPr>
          <a:xfrm rot="0">
            <a:off x="5740598" y="6538585"/>
            <a:ext cx="634454" cy="634454"/>
            <a:chOff x="0" y="0"/>
            <a:chExt cx="845938" cy="845938"/>
          </a:xfrm>
        </p:grpSpPr>
        <p:sp>
          <p:nvSpPr>
            <p:cNvPr name="Freeform 32" id="32"/>
            <p:cNvSpPr/>
            <p:nvPr/>
          </p:nvSpPr>
          <p:spPr>
            <a:xfrm flipH="false" flipV="false" rot="0">
              <a:off x="6350" y="6350"/>
              <a:ext cx="833247" cy="833247"/>
            </a:xfrm>
            <a:custGeom>
              <a:avLst/>
              <a:gdLst/>
              <a:ahLst/>
              <a:cxnLst/>
              <a:rect r="r" b="b" t="t" l="l"/>
              <a:pathLst>
                <a:path h="833247" w="833247">
                  <a:moveTo>
                    <a:pt x="0" y="166624"/>
                  </a:moveTo>
                  <a:cubicBezTo>
                    <a:pt x="0" y="74549"/>
                    <a:pt x="74549" y="0"/>
                    <a:pt x="166624" y="0"/>
                  </a:cubicBezTo>
                  <a:lnTo>
                    <a:pt x="666623" y="0"/>
                  </a:lnTo>
                  <a:cubicBezTo>
                    <a:pt x="758698" y="0"/>
                    <a:pt x="833247" y="74549"/>
                    <a:pt x="833247" y="166624"/>
                  </a:cubicBezTo>
                  <a:lnTo>
                    <a:pt x="833247" y="666623"/>
                  </a:lnTo>
                  <a:cubicBezTo>
                    <a:pt x="833247" y="758698"/>
                    <a:pt x="758698" y="833247"/>
                    <a:pt x="666623" y="833247"/>
                  </a:cubicBezTo>
                  <a:lnTo>
                    <a:pt x="166624" y="833247"/>
                  </a:lnTo>
                  <a:cubicBezTo>
                    <a:pt x="74549" y="833247"/>
                    <a:pt x="0" y="758571"/>
                    <a:pt x="0" y="666623"/>
                  </a:cubicBezTo>
                  <a:close/>
                </a:path>
              </a:pathLst>
            </a:custGeom>
            <a:solidFill>
              <a:srgbClr val="EBE2E0"/>
            </a:solidFill>
          </p:spPr>
        </p:sp>
        <p:sp>
          <p:nvSpPr>
            <p:cNvPr name="Freeform 33" id="33"/>
            <p:cNvSpPr/>
            <p:nvPr/>
          </p:nvSpPr>
          <p:spPr>
            <a:xfrm flipH="false" flipV="false" rot="0">
              <a:off x="0" y="0"/>
              <a:ext cx="845947" cy="845947"/>
            </a:xfrm>
            <a:custGeom>
              <a:avLst/>
              <a:gdLst/>
              <a:ahLst/>
              <a:cxnLst/>
              <a:rect r="r" b="b" t="t" l="l"/>
              <a:pathLst>
                <a:path h="845947" w="845947">
                  <a:moveTo>
                    <a:pt x="0" y="172974"/>
                  </a:moveTo>
                  <a:cubicBezTo>
                    <a:pt x="0" y="77470"/>
                    <a:pt x="77470" y="0"/>
                    <a:pt x="172974" y="0"/>
                  </a:cubicBezTo>
                  <a:lnTo>
                    <a:pt x="672973" y="0"/>
                  </a:lnTo>
                  <a:lnTo>
                    <a:pt x="672973" y="6350"/>
                  </a:lnTo>
                  <a:lnTo>
                    <a:pt x="672973" y="0"/>
                  </a:lnTo>
                  <a:lnTo>
                    <a:pt x="672973" y="6350"/>
                  </a:lnTo>
                  <a:lnTo>
                    <a:pt x="672973" y="0"/>
                  </a:lnTo>
                  <a:cubicBezTo>
                    <a:pt x="768477" y="0"/>
                    <a:pt x="845947" y="77470"/>
                    <a:pt x="845947" y="172974"/>
                  </a:cubicBezTo>
                  <a:lnTo>
                    <a:pt x="839597" y="172974"/>
                  </a:lnTo>
                  <a:lnTo>
                    <a:pt x="845947" y="172974"/>
                  </a:lnTo>
                  <a:lnTo>
                    <a:pt x="845947" y="672973"/>
                  </a:lnTo>
                  <a:lnTo>
                    <a:pt x="839597" y="672973"/>
                  </a:lnTo>
                  <a:lnTo>
                    <a:pt x="845947" y="672973"/>
                  </a:lnTo>
                  <a:cubicBezTo>
                    <a:pt x="845947" y="768477"/>
                    <a:pt x="768477" y="845947"/>
                    <a:pt x="672973" y="845947"/>
                  </a:cubicBezTo>
                  <a:lnTo>
                    <a:pt x="672973" y="839597"/>
                  </a:lnTo>
                  <a:lnTo>
                    <a:pt x="672973" y="845947"/>
                  </a:lnTo>
                  <a:lnTo>
                    <a:pt x="172974" y="845947"/>
                  </a:lnTo>
                  <a:lnTo>
                    <a:pt x="172974" y="839597"/>
                  </a:lnTo>
                  <a:lnTo>
                    <a:pt x="172974" y="845947"/>
                  </a:lnTo>
                  <a:cubicBezTo>
                    <a:pt x="77470" y="845947"/>
                    <a:pt x="0" y="768477"/>
                    <a:pt x="0" y="672973"/>
                  </a:cubicBezTo>
                  <a:lnTo>
                    <a:pt x="0" y="172974"/>
                  </a:lnTo>
                  <a:lnTo>
                    <a:pt x="6350" y="172974"/>
                  </a:lnTo>
                  <a:lnTo>
                    <a:pt x="0" y="172974"/>
                  </a:lnTo>
                  <a:moveTo>
                    <a:pt x="12700" y="172974"/>
                  </a:moveTo>
                  <a:lnTo>
                    <a:pt x="12700" y="672973"/>
                  </a:lnTo>
                  <a:lnTo>
                    <a:pt x="6350" y="672973"/>
                  </a:lnTo>
                  <a:lnTo>
                    <a:pt x="12700" y="672973"/>
                  </a:lnTo>
                  <a:cubicBezTo>
                    <a:pt x="12700" y="761492"/>
                    <a:pt x="84455" y="833247"/>
                    <a:pt x="172974" y="833247"/>
                  </a:cubicBezTo>
                  <a:lnTo>
                    <a:pt x="672973" y="833247"/>
                  </a:lnTo>
                  <a:cubicBezTo>
                    <a:pt x="761492" y="833247"/>
                    <a:pt x="833247" y="761492"/>
                    <a:pt x="833247" y="672973"/>
                  </a:cubicBezTo>
                  <a:lnTo>
                    <a:pt x="833247" y="172974"/>
                  </a:lnTo>
                  <a:cubicBezTo>
                    <a:pt x="833247" y="84455"/>
                    <a:pt x="761492" y="12700"/>
                    <a:pt x="672973" y="12700"/>
                  </a:cubicBezTo>
                  <a:lnTo>
                    <a:pt x="172974" y="12700"/>
                  </a:lnTo>
                  <a:lnTo>
                    <a:pt x="172974" y="6350"/>
                  </a:lnTo>
                  <a:lnTo>
                    <a:pt x="172974" y="12700"/>
                  </a:lnTo>
                  <a:cubicBezTo>
                    <a:pt x="84455" y="12700"/>
                    <a:pt x="12700" y="84455"/>
                    <a:pt x="12700" y="172974"/>
                  </a:cubicBezTo>
                  <a:close/>
                </a:path>
              </a:pathLst>
            </a:custGeom>
            <a:solidFill>
              <a:srgbClr val="D1C8C6"/>
            </a:solidFill>
          </p:spPr>
        </p:sp>
      </p:grpSp>
      <p:grpSp>
        <p:nvGrpSpPr>
          <p:cNvPr name="Group 34" id="34"/>
          <p:cNvGrpSpPr/>
          <p:nvPr/>
        </p:nvGrpSpPr>
        <p:grpSpPr>
          <a:xfrm rot="0">
            <a:off x="6375052" y="4742795"/>
            <a:ext cx="971996" cy="55512"/>
            <a:chOff x="0" y="0"/>
            <a:chExt cx="1295995" cy="74017"/>
          </a:xfrm>
        </p:grpSpPr>
        <p:sp>
          <p:nvSpPr>
            <p:cNvPr name="Freeform 35" id="35"/>
            <p:cNvSpPr/>
            <p:nvPr/>
          </p:nvSpPr>
          <p:spPr>
            <a:xfrm flipH="false" flipV="false" rot="0">
              <a:off x="0" y="0"/>
              <a:ext cx="1295908" cy="74041"/>
            </a:xfrm>
            <a:custGeom>
              <a:avLst/>
              <a:gdLst/>
              <a:ahLst/>
              <a:cxnLst/>
              <a:rect r="r" b="b" t="t" l="l"/>
              <a:pathLst>
                <a:path h="74041" w="1295908">
                  <a:moveTo>
                    <a:pt x="0" y="36957"/>
                  </a:moveTo>
                  <a:cubicBezTo>
                    <a:pt x="0" y="16510"/>
                    <a:pt x="16510" y="0"/>
                    <a:pt x="36957" y="0"/>
                  </a:cubicBezTo>
                  <a:lnTo>
                    <a:pt x="1258951" y="0"/>
                  </a:lnTo>
                  <a:cubicBezTo>
                    <a:pt x="1279398" y="0"/>
                    <a:pt x="1295908" y="16510"/>
                    <a:pt x="1295908" y="36957"/>
                  </a:cubicBezTo>
                  <a:cubicBezTo>
                    <a:pt x="1295908" y="57404"/>
                    <a:pt x="1279398" y="73914"/>
                    <a:pt x="1258951" y="73914"/>
                  </a:cubicBezTo>
                  <a:lnTo>
                    <a:pt x="36957" y="73914"/>
                  </a:lnTo>
                  <a:cubicBezTo>
                    <a:pt x="16510" y="74041"/>
                    <a:pt x="0" y="57404"/>
                    <a:pt x="0" y="36957"/>
                  </a:cubicBezTo>
                  <a:close/>
                </a:path>
              </a:pathLst>
            </a:custGeom>
            <a:solidFill>
              <a:srgbClr val="D1C8C6"/>
            </a:solidFill>
          </p:spPr>
        </p:sp>
      </p:grpSp>
      <p:grpSp>
        <p:nvGrpSpPr>
          <p:cNvPr name="Group 36" id="36"/>
          <p:cNvGrpSpPr/>
          <p:nvPr/>
        </p:nvGrpSpPr>
        <p:grpSpPr>
          <a:xfrm rot="0">
            <a:off x="6375052" y="6855812"/>
            <a:ext cx="971996" cy="55512"/>
            <a:chOff x="0" y="0"/>
            <a:chExt cx="1295995" cy="74017"/>
          </a:xfrm>
        </p:grpSpPr>
        <p:sp>
          <p:nvSpPr>
            <p:cNvPr name="Freeform 37" id="37"/>
            <p:cNvSpPr/>
            <p:nvPr/>
          </p:nvSpPr>
          <p:spPr>
            <a:xfrm flipH="false" flipV="false" rot="0">
              <a:off x="0" y="0"/>
              <a:ext cx="1295908" cy="74041"/>
            </a:xfrm>
            <a:custGeom>
              <a:avLst/>
              <a:gdLst/>
              <a:ahLst/>
              <a:cxnLst/>
              <a:rect r="r" b="b" t="t" l="l"/>
              <a:pathLst>
                <a:path h="74041" w="1295908">
                  <a:moveTo>
                    <a:pt x="0" y="36957"/>
                  </a:moveTo>
                  <a:cubicBezTo>
                    <a:pt x="0" y="16510"/>
                    <a:pt x="16510" y="0"/>
                    <a:pt x="36957" y="0"/>
                  </a:cubicBezTo>
                  <a:lnTo>
                    <a:pt x="1258951" y="0"/>
                  </a:lnTo>
                  <a:cubicBezTo>
                    <a:pt x="1279398" y="0"/>
                    <a:pt x="1295908" y="16510"/>
                    <a:pt x="1295908" y="36957"/>
                  </a:cubicBezTo>
                  <a:cubicBezTo>
                    <a:pt x="1295908" y="57404"/>
                    <a:pt x="1279398" y="73914"/>
                    <a:pt x="1258951" y="73914"/>
                  </a:cubicBezTo>
                  <a:lnTo>
                    <a:pt x="36957" y="73914"/>
                  </a:lnTo>
                  <a:cubicBezTo>
                    <a:pt x="16510" y="74041"/>
                    <a:pt x="0" y="57404"/>
                    <a:pt x="0" y="36957"/>
                  </a:cubicBezTo>
                  <a:close/>
                </a:path>
              </a:pathLst>
            </a:custGeom>
            <a:solidFill>
              <a:srgbClr val="D1C8C6"/>
            </a:solidFill>
          </p:spPr>
        </p:sp>
      </p:grpSp>
      <p:grpSp>
        <p:nvGrpSpPr>
          <p:cNvPr name="Group 38" id="38"/>
          <p:cNvGrpSpPr/>
          <p:nvPr/>
        </p:nvGrpSpPr>
        <p:grpSpPr>
          <a:xfrm rot="0">
            <a:off x="6375052" y="8913317"/>
            <a:ext cx="971996" cy="55512"/>
            <a:chOff x="0" y="0"/>
            <a:chExt cx="1295995" cy="74017"/>
          </a:xfrm>
        </p:grpSpPr>
        <p:sp>
          <p:nvSpPr>
            <p:cNvPr name="Freeform 39" id="39"/>
            <p:cNvSpPr/>
            <p:nvPr/>
          </p:nvSpPr>
          <p:spPr>
            <a:xfrm flipH="false" flipV="false" rot="0">
              <a:off x="0" y="0"/>
              <a:ext cx="1295908" cy="74041"/>
            </a:xfrm>
            <a:custGeom>
              <a:avLst/>
              <a:gdLst/>
              <a:ahLst/>
              <a:cxnLst/>
              <a:rect r="r" b="b" t="t" l="l"/>
              <a:pathLst>
                <a:path h="74041" w="1295908">
                  <a:moveTo>
                    <a:pt x="0" y="36957"/>
                  </a:moveTo>
                  <a:cubicBezTo>
                    <a:pt x="0" y="16510"/>
                    <a:pt x="16510" y="0"/>
                    <a:pt x="36957" y="0"/>
                  </a:cubicBezTo>
                  <a:lnTo>
                    <a:pt x="1258951" y="0"/>
                  </a:lnTo>
                  <a:cubicBezTo>
                    <a:pt x="1279398" y="0"/>
                    <a:pt x="1295908" y="16510"/>
                    <a:pt x="1295908" y="36957"/>
                  </a:cubicBezTo>
                  <a:cubicBezTo>
                    <a:pt x="1295908" y="57404"/>
                    <a:pt x="1279398" y="73914"/>
                    <a:pt x="1258951" y="73914"/>
                  </a:cubicBezTo>
                  <a:lnTo>
                    <a:pt x="36957" y="73914"/>
                  </a:lnTo>
                  <a:cubicBezTo>
                    <a:pt x="16510" y="74041"/>
                    <a:pt x="0" y="57404"/>
                    <a:pt x="0" y="36957"/>
                  </a:cubicBezTo>
                  <a:close/>
                </a:path>
              </a:pathLst>
            </a:custGeom>
            <a:solidFill>
              <a:srgbClr val="D1C8C6"/>
            </a:solidFill>
          </p:spPr>
        </p:sp>
      </p:grpSp>
      <p:sp>
        <p:nvSpPr>
          <p:cNvPr name="TextBox 40" id="40"/>
          <p:cNvSpPr txBox="true"/>
          <p:nvPr/>
        </p:nvSpPr>
        <p:spPr>
          <a:xfrm rot="0">
            <a:off x="7690871" y="8741227"/>
            <a:ext cx="3288982" cy="439801"/>
          </a:xfrm>
          <a:prstGeom prst="rect">
            <a:avLst/>
          </a:prstGeom>
        </p:spPr>
        <p:txBody>
          <a:bodyPr anchor="t" rtlCol="false" tIns="0" lIns="0" bIns="0" rIns="0">
            <a:spAutoFit/>
          </a:bodyPr>
          <a:lstStyle/>
          <a:p>
            <a:pPr algn="l">
              <a:lnSpc>
                <a:spcPts val="3417"/>
              </a:lnSpc>
            </a:pPr>
            <a:r>
              <a:rPr lang="en-US" sz="2733">
                <a:solidFill>
                  <a:srgbClr val="443728"/>
                </a:solidFill>
                <a:latin typeface="Crimson Pro Bold"/>
              </a:rPr>
              <a:t>Output</a:t>
            </a:r>
          </a:p>
        </p:txBody>
      </p:sp>
      <p:sp>
        <p:nvSpPr>
          <p:cNvPr name="TextBox 41" id="41"/>
          <p:cNvSpPr txBox="true"/>
          <p:nvPr/>
        </p:nvSpPr>
        <p:spPr>
          <a:xfrm rot="0">
            <a:off x="7753320" y="9264744"/>
            <a:ext cx="9505980" cy="841534"/>
          </a:xfrm>
          <a:prstGeom prst="rect">
            <a:avLst/>
          </a:prstGeom>
        </p:spPr>
        <p:txBody>
          <a:bodyPr anchor="t" rtlCol="false" tIns="0" lIns="0" bIns="0" rIns="0">
            <a:spAutoFit/>
          </a:bodyPr>
          <a:lstStyle/>
          <a:p>
            <a:pPr algn="l">
              <a:lnSpc>
                <a:spcPts val="3498"/>
              </a:lnSpc>
            </a:pPr>
            <a:r>
              <a:rPr lang="en-US" sz="2187">
                <a:solidFill>
                  <a:srgbClr val="443728"/>
                </a:solidFill>
                <a:latin typeface="Open Sans"/>
              </a:rPr>
              <a:t>Berupa audio yang sudah jernih dan secara otomatis keluar berdasarkan selang waktu yang ditentukan.</a:t>
            </a:r>
          </a:p>
        </p:txBody>
      </p:sp>
      <p:sp>
        <p:nvSpPr>
          <p:cNvPr name="TextBox 42" id="42"/>
          <p:cNvSpPr txBox="true"/>
          <p:nvPr/>
        </p:nvSpPr>
        <p:spPr>
          <a:xfrm rot="0">
            <a:off x="5971518" y="2400477"/>
            <a:ext cx="29497" cy="521938"/>
          </a:xfrm>
          <a:prstGeom prst="rect">
            <a:avLst/>
          </a:prstGeom>
        </p:spPr>
        <p:txBody>
          <a:bodyPr anchor="t" rtlCol="false" tIns="0" lIns="0" bIns="0" rIns="0">
            <a:spAutoFit/>
          </a:bodyPr>
          <a:lstStyle/>
          <a:p>
            <a:pPr algn="ctr">
              <a:lnSpc>
                <a:spcPts val="4101"/>
              </a:lnSpc>
            </a:pPr>
            <a:r>
              <a:rPr lang="en-US" sz="3279">
                <a:solidFill>
                  <a:srgbClr val="443728"/>
                </a:solidFill>
                <a:latin typeface="Crimson Pro Bold"/>
              </a:rPr>
              <a:t>1</a:t>
            </a:r>
          </a:p>
        </p:txBody>
      </p:sp>
      <p:sp>
        <p:nvSpPr>
          <p:cNvPr name="TextBox 43" id="43"/>
          <p:cNvSpPr txBox="true"/>
          <p:nvPr/>
        </p:nvSpPr>
        <p:spPr>
          <a:xfrm rot="0">
            <a:off x="5956770" y="6612657"/>
            <a:ext cx="29497" cy="521938"/>
          </a:xfrm>
          <a:prstGeom prst="rect">
            <a:avLst/>
          </a:prstGeom>
        </p:spPr>
        <p:txBody>
          <a:bodyPr anchor="t" rtlCol="false" tIns="0" lIns="0" bIns="0" rIns="0">
            <a:spAutoFit/>
          </a:bodyPr>
          <a:lstStyle/>
          <a:p>
            <a:pPr algn="ctr">
              <a:lnSpc>
                <a:spcPts val="4101"/>
              </a:lnSpc>
            </a:pPr>
            <a:r>
              <a:rPr lang="en-US" sz="3279">
                <a:solidFill>
                  <a:srgbClr val="443728"/>
                </a:solidFill>
                <a:latin typeface="Crimson Pro Bold"/>
              </a:rPr>
              <a:t>3</a:t>
            </a:r>
          </a:p>
        </p:txBody>
      </p:sp>
      <p:sp>
        <p:nvSpPr>
          <p:cNvPr name="TextBox 44" id="44"/>
          <p:cNvSpPr txBox="true"/>
          <p:nvPr/>
        </p:nvSpPr>
        <p:spPr>
          <a:xfrm rot="0">
            <a:off x="5927272" y="8654608"/>
            <a:ext cx="29497" cy="521938"/>
          </a:xfrm>
          <a:prstGeom prst="rect">
            <a:avLst/>
          </a:prstGeom>
        </p:spPr>
        <p:txBody>
          <a:bodyPr anchor="t" rtlCol="false" tIns="0" lIns="0" bIns="0" rIns="0">
            <a:spAutoFit/>
          </a:bodyPr>
          <a:lstStyle/>
          <a:p>
            <a:pPr algn="ctr">
              <a:lnSpc>
                <a:spcPts val="4101"/>
              </a:lnSpc>
            </a:pPr>
            <a:r>
              <a:rPr lang="en-US" sz="3279">
                <a:solidFill>
                  <a:srgbClr val="443728"/>
                </a:solidFill>
                <a:latin typeface="Crimson Pro Bold"/>
              </a:rPr>
              <a:t>4</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7EDE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CFA"/>
            </a:solidFill>
          </p:spPr>
        </p:sp>
      </p:grpSp>
      <p:sp>
        <p:nvSpPr>
          <p:cNvPr name="TextBox 6" id="6"/>
          <p:cNvSpPr txBox="true"/>
          <p:nvPr/>
        </p:nvSpPr>
        <p:spPr>
          <a:xfrm rot="0">
            <a:off x="2638931" y="3185548"/>
            <a:ext cx="6760845" cy="814626"/>
          </a:xfrm>
          <a:prstGeom prst="rect">
            <a:avLst/>
          </a:prstGeom>
        </p:spPr>
        <p:txBody>
          <a:bodyPr anchor="t" rtlCol="false" tIns="0" lIns="0" bIns="0" rIns="0">
            <a:spAutoFit/>
          </a:bodyPr>
          <a:lstStyle/>
          <a:p>
            <a:pPr algn="l">
              <a:lnSpc>
                <a:spcPts val="6834"/>
              </a:lnSpc>
            </a:pPr>
            <a:r>
              <a:rPr lang="en-US" sz="5467">
                <a:solidFill>
                  <a:srgbClr val="443728"/>
                </a:solidFill>
                <a:latin typeface="Crimson Pro Bold"/>
              </a:rPr>
              <a:t>Implementasi</a:t>
            </a:r>
          </a:p>
        </p:txBody>
      </p:sp>
      <p:grpSp>
        <p:nvGrpSpPr>
          <p:cNvPr name="Group 7" id="7"/>
          <p:cNvGrpSpPr/>
          <p:nvPr/>
        </p:nvGrpSpPr>
        <p:grpSpPr>
          <a:xfrm rot="0">
            <a:off x="2542729" y="4596556"/>
            <a:ext cx="4222105" cy="2517279"/>
            <a:chOff x="0" y="0"/>
            <a:chExt cx="5629473" cy="3356372"/>
          </a:xfrm>
        </p:grpSpPr>
        <p:sp>
          <p:nvSpPr>
            <p:cNvPr name="Freeform 8" id="8"/>
            <p:cNvSpPr/>
            <p:nvPr/>
          </p:nvSpPr>
          <p:spPr>
            <a:xfrm flipH="false" flipV="false" rot="0">
              <a:off x="6350" y="6350"/>
              <a:ext cx="5616702" cy="3343656"/>
            </a:xfrm>
            <a:custGeom>
              <a:avLst/>
              <a:gdLst/>
              <a:ahLst/>
              <a:cxnLst/>
              <a:rect r="r" b="b" t="t" l="l"/>
              <a:pathLst>
                <a:path h="3343656" w="5616702">
                  <a:moveTo>
                    <a:pt x="0" y="166624"/>
                  </a:moveTo>
                  <a:cubicBezTo>
                    <a:pt x="0" y="74549"/>
                    <a:pt x="74676" y="0"/>
                    <a:pt x="166878" y="0"/>
                  </a:cubicBezTo>
                  <a:lnTo>
                    <a:pt x="5449824" y="0"/>
                  </a:lnTo>
                  <a:cubicBezTo>
                    <a:pt x="5542026" y="0"/>
                    <a:pt x="5616702" y="74549"/>
                    <a:pt x="5616702" y="166624"/>
                  </a:cubicBezTo>
                  <a:lnTo>
                    <a:pt x="5616702" y="3177032"/>
                  </a:lnTo>
                  <a:cubicBezTo>
                    <a:pt x="5616702" y="3269107"/>
                    <a:pt x="5542026" y="3343656"/>
                    <a:pt x="5449824" y="3343656"/>
                  </a:cubicBezTo>
                  <a:lnTo>
                    <a:pt x="166878" y="3343656"/>
                  </a:lnTo>
                  <a:cubicBezTo>
                    <a:pt x="74676" y="3343656"/>
                    <a:pt x="0" y="3269107"/>
                    <a:pt x="0" y="3177032"/>
                  </a:cubicBezTo>
                  <a:close/>
                </a:path>
              </a:pathLst>
            </a:custGeom>
            <a:solidFill>
              <a:srgbClr val="EBE2E0"/>
            </a:solidFill>
          </p:spPr>
        </p:sp>
        <p:sp>
          <p:nvSpPr>
            <p:cNvPr name="Freeform 9" id="9"/>
            <p:cNvSpPr/>
            <p:nvPr/>
          </p:nvSpPr>
          <p:spPr>
            <a:xfrm flipH="false" flipV="false" rot="0">
              <a:off x="0" y="0"/>
              <a:ext cx="5629402" cy="3356356"/>
            </a:xfrm>
            <a:custGeom>
              <a:avLst/>
              <a:gdLst/>
              <a:ahLst/>
              <a:cxnLst/>
              <a:rect r="r" b="b" t="t" l="l"/>
              <a:pathLst>
                <a:path h="3356356" w="5629402">
                  <a:moveTo>
                    <a:pt x="0" y="172974"/>
                  </a:moveTo>
                  <a:cubicBezTo>
                    <a:pt x="0" y="77470"/>
                    <a:pt x="77597" y="0"/>
                    <a:pt x="173228" y="0"/>
                  </a:cubicBezTo>
                  <a:lnTo>
                    <a:pt x="5456174" y="0"/>
                  </a:lnTo>
                  <a:lnTo>
                    <a:pt x="5456174" y="6350"/>
                  </a:lnTo>
                  <a:lnTo>
                    <a:pt x="5456174" y="0"/>
                  </a:lnTo>
                  <a:cubicBezTo>
                    <a:pt x="5551805" y="0"/>
                    <a:pt x="5629402" y="77470"/>
                    <a:pt x="5629402" y="172974"/>
                  </a:cubicBezTo>
                  <a:lnTo>
                    <a:pt x="5623052" y="172974"/>
                  </a:lnTo>
                  <a:lnTo>
                    <a:pt x="5629402" y="172974"/>
                  </a:lnTo>
                  <a:lnTo>
                    <a:pt x="5629402" y="3183382"/>
                  </a:lnTo>
                  <a:lnTo>
                    <a:pt x="5623052" y="3183382"/>
                  </a:lnTo>
                  <a:lnTo>
                    <a:pt x="5629402" y="3183382"/>
                  </a:lnTo>
                  <a:cubicBezTo>
                    <a:pt x="5629402" y="3278886"/>
                    <a:pt x="5551805" y="3356356"/>
                    <a:pt x="5456174" y="3356356"/>
                  </a:cubicBezTo>
                  <a:lnTo>
                    <a:pt x="5456174" y="3350006"/>
                  </a:lnTo>
                  <a:lnTo>
                    <a:pt x="5456174" y="3356356"/>
                  </a:lnTo>
                  <a:lnTo>
                    <a:pt x="173228" y="3356356"/>
                  </a:lnTo>
                  <a:lnTo>
                    <a:pt x="173228" y="3350006"/>
                  </a:lnTo>
                  <a:lnTo>
                    <a:pt x="173228" y="3356356"/>
                  </a:lnTo>
                  <a:cubicBezTo>
                    <a:pt x="77597" y="3356356"/>
                    <a:pt x="0" y="3278886"/>
                    <a:pt x="0" y="3183382"/>
                  </a:cubicBezTo>
                  <a:lnTo>
                    <a:pt x="0" y="172974"/>
                  </a:lnTo>
                  <a:lnTo>
                    <a:pt x="6350" y="172974"/>
                  </a:lnTo>
                  <a:lnTo>
                    <a:pt x="0" y="172974"/>
                  </a:lnTo>
                  <a:moveTo>
                    <a:pt x="12700" y="172974"/>
                  </a:moveTo>
                  <a:lnTo>
                    <a:pt x="12700" y="3183382"/>
                  </a:lnTo>
                  <a:lnTo>
                    <a:pt x="6350" y="3183382"/>
                  </a:lnTo>
                  <a:lnTo>
                    <a:pt x="12700" y="3183382"/>
                  </a:lnTo>
                  <a:cubicBezTo>
                    <a:pt x="12700" y="3271901"/>
                    <a:pt x="84582" y="3343656"/>
                    <a:pt x="173228" y="3343656"/>
                  </a:cubicBezTo>
                  <a:lnTo>
                    <a:pt x="5456174" y="3343656"/>
                  </a:lnTo>
                  <a:cubicBezTo>
                    <a:pt x="5544820" y="3343656"/>
                    <a:pt x="5616702" y="3271901"/>
                    <a:pt x="5616702" y="3183382"/>
                  </a:cubicBezTo>
                  <a:lnTo>
                    <a:pt x="5616702" y="172974"/>
                  </a:lnTo>
                  <a:cubicBezTo>
                    <a:pt x="5616829" y="84455"/>
                    <a:pt x="5544947" y="12700"/>
                    <a:pt x="5456174" y="12700"/>
                  </a:cubicBezTo>
                  <a:lnTo>
                    <a:pt x="173228" y="12700"/>
                  </a:lnTo>
                  <a:lnTo>
                    <a:pt x="173228" y="6350"/>
                  </a:lnTo>
                  <a:lnTo>
                    <a:pt x="173228" y="12700"/>
                  </a:lnTo>
                  <a:cubicBezTo>
                    <a:pt x="84582" y="12700"/>
                    <a:pt x="12700" y="84455"/>
                    <a:pt x="12700" y="172974"/>
                  </a:cubicBezTo>
                  <a:close/>
                </a:path>
              </a:pathLst>
            </a:custGeom>
            <a:solidFill>
              <a:srgbClr val="D1C8C6"/>
            </a:solidFill>
          </p:spPr>
        </p:sp>
      </p:grpSp>
      <p:sp>
        <p:nvSpPr>
          <p:cNvPr name="TextBox 10" id="10"/>
          <p:cNvSpPr txBox="true"/>
          <p:nvPr/>
        </p:nvSpPr>
        <p:spPr>
          <a:xfrm rot="0">
            <a:off x="2926169" y="4905702"/>
            <a:ext cx="3288982" cy="371118"/>
          </a:xfrm>
          <a:prstGeom prst="rect">
            <a:avLst/>
          </a:prstGeom>
        </p:spPr>
        <p:txBody>
          <a:bodyPr anchor="t" rtlCol="false" tIns="0" lIns="0" bIns="0" rIns="0">
            <a:spAutoFit/>
          </a:bodyPr>
          <a:lstStyle/>
          <a:p>
            <a:pPr algn="l">
              <a:lnSpc>
                <a:spcPts val="3417"/>
              </a:lnSpc>
            </a:pPr>
            <a:r>
              <a:rPr lang="en-US" sz="2733">
                <a:solidFill>
                  <a:srgbClr val="443728"/>
                </a:solidFill>
                <a:latin typeface="Crimson Pro Bold"/>
              </a:rPr>
              <a:t>Pengaturan Timer</a:t>
            </a:r>
          </a:p>
        </p:txBody>
      </p:sp>
      <p:sp>
        <p:nvSpPr>
          <p:cNvPr name="TextBox 11" id="11"/>
          <p:cNvSpPr txBox="true"/>
          <p:nvPr/>
        </p:nvSpPr>
        <p:spPr>
          <a:xfrm rot="0">
            <a:off x="2926169" y="5458599"/>
            <a:ext cx="3455224" cy="1317516"/>
          </a:xfrm>
          <a:prstGeom prst="rect">
            <a:avLst/>
          </a:prstGeom>
        </p:spPr>
        <p:txBody>
          <a:bodyPr anchor="t" rtlCol="false" tIns="0" lIns="0" bIns="0" rIns="0">
            <a:spAutoFit/>
          </a:bodyPr>
          <a:lstStyle/>
          <a:p>
            <a:pPr algn="l">
              <a:lnSpc>
                <a:spcPts val="3498"/>
              </a:lnSpc>
            </a:pPr>
            <a:r>
              <a:rPr lang="en-US" sz="2187">
                <a:solidFill>
                  <a:srgbClr val="443728"/>
                </a:solidFill>
                <a:latin typeface="Open Sans"/>
              </a:rPr>
              <a:t>45 detik untuk setiap gerakan, 30 detik untuk istirahat.</a:t>
            </a:r>
          </a:p>
        </p:txBody>
      </p:sp>
      <p:grpSp>
        <p:nvGrpSpPr>
          <p:cNvPr name="Group 12" id="12"/>
          <p:cNvGrpSpPr/>
          <p:nvPr/>
        </p:nvGrpSpPr>
        <p:grpSpPr>
          <a:xfrm rot="0">
            <a:off x="7033022" y="4596556"/>
            <a:ext cx="4222105" cy="2517279"/>
            <a:chOff x="0" y="0"/>
            <a:chExt cx="5629473" cy="3356372"/>
          </a:xfrm>
        </p:grpSpPr>
        <p:sp>
          <p:nvSpPr>
            <p:cNvPr name="Freeform 13" id="13"/>
            <p:cNvSpPr/>
            <p:nvPr/>
          </p:nvSpPr>
          <p:spPr>
            <a:xfrm flipH="false" flipV="false" rot="0">
              <a:off x="6350" y="6350"/>
              <a:ext cx="5616702" cy="3343656"/>
            </a:xfrm>
            <a:custGeom>
              <a:avLst/>
              <a:gdLst/>
              <a:ahLst/>
              <a:cxnLst/>
              <a:rect r="r" b="b" t="t" l="l"/>
              <a:pathLst>
                <a:path h="3343656" w="5616702">
                  <a:moveTo>
                    <a:pt x="0" y="166624"/>
                  </a:moveTo>
                  <a:cubicBezTo>
                    <a:pt x="0" y="74549"/>
                    <a:pt x="74676" y="0"/>
                    <a:pt x="166878" y="0"/>
                  </a:cubicBezTo>
                  <a:lnTo>
                    <a:pt x="5449824" y="0"/>
                  </a:lnTo>
                  <a:cubicBezTo>
                    <a:pt x="5542026" y="0"/>
                    <a:pt x="5616702" y="74549"/>
                    <a:pt x="5616702" y="166624"/>
                  </a:cubicBezTo>
                  <a:lnTo>
                    <a:pt x="5616702" y="3177032"/>
                  </a:lnTo>
                  <a:cubicBezTo>
                    <a:pt x="5616702" y="3269107"/>
                    <a:pt x="5542026" y="3343656"/>
                    <a:pt x="5449824" y="3343656"/>
                  </a:cubicBezTo>
                  <a:lnTo>
                    <a:pt x="166878" y="3343656"/>
                  </a:lnTo>
                  <a:cubicBezTo>
                    <a:pt x="74676" y="3343656"/>
                    <a:pt x="0" y="3269107"/>
                    <a:pt x="0" y="3177032"/>
                  </a:cubicBezTo>
                  <a:close/>
                </a:path>
              </a:pathLst>
            </a:custGeom>
            <a:solidFill>
              <a:srgbClr val="EBE2E0"/>
            </a:solidFill>
          </p:spPr>
        </p:sp>
        <p:sp>
          <p:nvSpPr>
            <p:cNvPr name="Freeform 14" id="14"/>
            <p:cNvSpPr/>
            <p:nvPr/>
          </p:nvSpPr>
          <p:spPr>
            <a:xfrm flipH="false" flipV="false" rot="0">
              <a:off x="0" y="0"/>
              <a:ext cx="5629402" cy="3356356"/>
            </a:xfrm>
            <a:custGeom>
              <a:avLst/>
              <a:gdLst/>
              <a:ahLst/>
              <a:cxnLst/>
              <a:rect r="r" b="b" t="t" l="l"/>
              <a:pathLst>
                <a:path h="3356356" w="5629402">
                  <a:moveTo>
                    <a:pt x="0" y="172974"/>
                  </a:moveTo>
                  <a:cubicBezTo>
                    <a:pt x="0" y="77470"/>
                    <a:pt x="77597" y="0"/>
                    <a:pt x="173228" y="0"/>
                  </a:cubicBezTo>
                  <a:lnTo>
                    <a:pt x="5456174" y="0"/>
                  </a:lnTo>
                  <a:lnTo>
                    <a:pt x="5456174" y="6350"/>
                  </a:lnTo>
                  <a:lnTo>
                    <a:pt x="5456174" y="0"/>
                  </a:lnTo>
                  <a:cubicBezTo>
                    <a:pt x="5551805" y="0"/>
                    <a:pt x="5629402" y="77470"/>
                    <a:pt x="5629402" y="172974"/>
                  </a:cubicBezTo>
                  <a:lnTo>
                    <a:pt x="5623052" y="172974"/>
                  </a:lnTo>
                  <a:lnTo>
                    <a:pt x="5629402" y="172974"/>
                  </a:lnTo>
                  <a:lnTo>
                    <a:pt x="5629402" y="3183382"/>
                  </a:lnTo>
                  <a:lnTo>
                    <a:pt x="5623052" y="3183382"/>
                  </a:lnTo>
                  <a:lnTo>
                    <a:pt x="5629402" y="3183382"/>
                  </a:lnTo>
                  <a:cubicBezTo>
                    <a:pt x="5629402" y="3278886"/>
                    <a:pt x="5551805" y="3356356"/>
                    <a:pt x="5456174" y="3356356"/>
                  </a:cubicBezTo>
                  <a:lnTo>
                    <a:pt x="5456174" y="3350006"/>
                  </a:lnTo>
                  <a:lnTo>
                    <a:pt x="5456174" y="3356356"/>
                  </a:lnTo>
                  <a:lnTo>
                    <a:pt x="173228" y="3356356"/>
                  </a:lnTo>
                  <a:lnTo>
                    <a:pt x="173228" y="3350006"/>
                  </a:lnTo>
                  <a:lnTo>
                    <a:pt x="173228" y="3356356"/>
                  </a:lnTo>
                  <a:cubicBezTo>
                    <a:pt x="77597" y="3356356"/>
                    <a:pt x="0" y="3278886"/>
                    <a:pt x="0" y="3183382"/>
                  </a:cubicBezTo>
                  <a:lnTo>
                    <a:pt x="0" y="172974"/>
                  </a:lnTo>
                  <a:lnTo>
                    <a:pt x="6350" y="172974"/>
                  </a:lnTo>
                  <a:lnTo>
                    <a:pt x="0" y="172974"/>
                  </a:lnTo>
                  <a:moveTo>
                    <a:pt x="12700" y="172974"/>
                  </a:moveTo>
                  <a:lnTo>
                    <a:pt x="12700" y="3183382"/>
                  </a:lnTo>
                  <a:lnTo>
                    <a:pt x="6350" y="3183382"/>
                  </a:lnTo>
                  <a:lnTo>
                    <a:pt x="12700" y="3183382"/>
                  </a:lnTo>
                  <a:cubicBezTo>
                    <a:pt x="12700" y="3271901"/>
                    <a:pt x="84582" y="3343656"/>
                    <a:pt x="173228" y="3343656"/>
                  </a:cubicBezTo>
                  <a:lnTo>
                    <a:pt x="5456174" y="3343656"/>
                  </a:lnTo>
                  <a:cubicBezTo>
                    <a:pt x="5544820" y="3343656"/>
                    <a:pt x="5616702" y="3271901"/>
                    <a:pt x="5616702" y="3183382"/>
                  </a:cubicBezTo>
                  <a:lnTo>
                    <a:pt x="5616702" y="172974"/>
                  </a:lnTo>
                  <a:cubicBezTo>
                    <a:pt x="5616829" y="84455"/>
                    <a:pt x="5544947" y="12700"/>
                    <a:pt x="5456174" y="12700"/>
                  </a:cubicBezTo>
                  <a:lnTo>
                    <a:pt x="173228" y="12700"/>
                  </a:lnTo>
                  <a:lnTo>
                    <a:pt x="173228" y="6350"/>
                  </a:lnTo>
                  <a:lnTo>
                    <a:pt x="173228" y="12700"/>
                  </a:lnTo>
                  <a:cubicBezTo>
                    <a:pt x="84582" y="12700"/>
                    <a:pt x="12700" y="84455"/>
                    <a:pt x="12700" y="172974"/>
                  </a:cubicBezTo>
                  <a:close/>
                </a:path>
              </a:pathLst>
            </a:custGeom>
            <a:solidFill>
              <a:srgbClr val="D1C8C6"/>
            </a:solidFill>
          </p:spPr>
        </p:sp>
      </p:grpSp>
      <p:sp>
        <p:nvSpPr>
          <p:cNvPr name="TextBox 15" id="15"/>
          <p:cNvSpPr txBox="true"/>
          <p:nvPr/>
        </p:nvSpPr>
        <p:spPr>
          <a:xfrm rot="0">
            <a:off x="7416462" y="4905702"/>
            <a:ext cx="3288982" cy="371118"/>
          </a:xfrm>
          <a:prstGeom prst="rect">
            <a:avLst/>
          </a:prstGeom>
        </p:spPr>
        <p:txBody>
          <a:bodyPr anchor="t" rtlCol="false" tIns="0" lIns="0" bIns="0" rIns="0">
            <a:spAutoFit/>
          </a:bodyPr>
          <a:lstStyle/>
          <a:p>
            <a:pPr algn="l">
              <a:lnSpc>
                <a:spcPts val="3417"/>
              </a:lnSpc>
            </a:pPr>
            <a:r>
              <a:rPr lang="en-US" sz="2733">
                <a:solidFill>
                  <a:srgbClr val="443728"/>
                </a:solidFill>
                <a:latin typeface="Crimson Pro Bold"/>
              </a:rPr>
              <a:t>Daftar Pin</a:t>
            </a:r>
          </a:p>
        </p:txBody>
      </p:sp>
      <p:sp>
        <p:nvSpPr>
          <p:cNvPr name="TextBox 16" id="16"/>
          <p:cNvSpPr txBox="true"/>
          <p:nvPr/>
        </p:nvSpPr>
        <p:spPr>
          <a:xfrm rot="0">
            <a:off x="7416462" y="5458599"/>
            <a:ext cx="3455224" cy="1317516"/>
          </a:xfrm>
          <a:prstGeom prst="rect">
            <a:avLst/>
          </a:prstGeom>
        </p:spPr>
        <p:txBody>
          <a:bodyPr anchor="t" rtlCol="false" tIns="0" lIns="0" bIns="0" rIns="0">
            <a:spAutoFit/>
          </a:bodyPr>
          <a:lstStyle/>
          <a:p>
            <a:pPr algn="l">
              <a:lnSpc>
                <a:spcPts val="3498"/>
              </a:lnSpc>
            </a:pPr>
            <a:r>
              <a:rPr lang="en-US" sz="2187">
                <a:solidFill>
                  <a:srgbClr val="443728"/>
                </a:solidFill>
                <a:latin typeface="Open Sans"/>
              </a:rPr>
              <a:t>Pin 13 untuk start, pin 12 untuk pause, pin 11 untuk selesai.</a:t>
            </a:r>
          </a:p>
        </p:txBody>
      </p:sp>
      <p:grpSp>
        <p:nvGrpSpPr>
          <p:cNvPr name="Group 17" id="17"/>
          <p:cNvGrpSpPr/>
          <p:nvPr/>
        </p:nvGrpSpPr>
        <p:grpSpPr>
          <a:xfrm rot="0">
            <a:off x="11523315" y="4596556"/>
            <a:ext cx="4222105" cy="2517279"/>
            <a:chOff x="0" y="0"/>
            <a:chExt cx="5629473" cy="3356372"/>
          </a:xfrm>
        </p:grpSpPr>
        <p:sp>
          <p:nvSpPr>
            <p:cNvPr name="Freeform 18" id="18"/>
            <p:cNvSpPr/>
            <p:nvPr/>
          </p:nvSpPr>
          <p:spPr>
            <a:xfrm flipH="false" flipV="false" rot="0">
              <a:off x="6350" y="6350"/>
              <a:ext cx="5616702" cy="3343656"/>
            </a:xfrm>
            <a:custGeom>
              <a:avLst/>
              <a:gdLst/>
              <a:ahLst/>
              <a:cxnLst/>
              <a:rect r="r" b="b" t="t" l="l"/>
              <a:pathLst>
                <a:path h="3343656" w="5616702">
                  <a:moveTo>
                    <a:pt x="0" y="166624"/>
                  </a:moveTo>
                  <a:cubicBezTo>
                    <a:pt x="0" y="74549"/>
                    <a:pt x="74676" y="0"/>
                    <a:pt x="166878" y="0"/>
                  </a:cubicBezTo>
                  <a:lnTo>
                    <a:pt x="5449824" y="0"/>
                  </a:lnTo>
                  <a:cubicBezTo>
                    <a:pt x="5542026" y="0"/>
                    <a:pt x="5616702" y="74549"/>
                    <a:pt x="5616702" y="166624"/>
                  </a:cubicBezTo>
                  <a:lnTo>
                    <a:pt x="5616702" y="3177032"/>
                  </a:lnTo>
                  <a:cubicBezTo>
                    <a:pt x="5616702" y="3269107"/>
                    <a:pt x="5542026" y="3343656"/>
                    <a:pt x="5449824" y="3343656"/>
                  </a:cubicBezTo>
                  <a:lnTo>
                    <a:pt x="166878" y="3343656"/>
                  </a:lnTo>
                  <a:cubicBezTo>
                    <a:pt x="74676" y="3343656"/>
                    <a:pt x="0" y="3269107"/>
                    <a:pt x="0" y="3177032"/>
                  </a:cubicBezTo>
                  <a:close/>
                </a:path>
              </a:pathLst>
            </a:custGeom>
            <a:solidFill>
              <a:srgbClr val="EBE2E0"/>
            </a:solidFill>
          </p:spPr>
        </p:sp>
        <p:sp>
          <p:nvSpPr>
            <p:cNvPr name="Freeform 19" id="19"/>
            <p:cNvSpPr/>
            <p:nvPr/>
          </p:nvSpPr>
          <p:spPr>
            <a:xfrm flipH="false" flipV="false" rot="0">
              <a:off x="0" y="0"/>
              <a:ext cx="5629402" cy="3356356"/>
            </a:xfrm>
            <a:custGeom>
              <a:avLst/>
              <a:gdLst/>
              <a:ahLst/>
              <a:cxnLst/>
              <a:rect r="r" b="b" t="t" l="l"/>
              <a:pathLst>
                <a:path h="3356356" w="5629402">
                  <a:moveTo>
                    <a:pt x="0" y="172974"/>
                  </a:moveTo>
                  <a:cubicBezTo>
                    <a:pt x="0" y="77470"/>
                    <a:pt x="77597" y="0"/>
                    <a:pt x="173228" y="0"/>
                  </a:cubicBezTo>
                  <a:lnTo>
                    <a:pt x="5456174" y="0"/>
                  </a:lnTo>
                  <a:lnTo>
                    <a:pt x="5456174" y="6350"/>
                  </a:lnTo>
                  <a:lnTo>
                    <a:pt x="5456174" y="0"/>
                  </a:lnTo>
                  <a:cubicBezTo>
                    <a:pt x="5551805" y="0"/>
                    <a:pt x="5629402" y="77470"/>
                    <a:pt x="5629402" y="172974"/>
                  </a:cubicBezTo>
                  <a:lnTo>
                    <a:pt x="5623052" y="172974"/>
                  </a:lnTo>
                  <a:lnTo>
                    <a:pt x="5629402" y="172974"/>
                  </a:lnTo>
                  <a:lnTo>
                    <a:pt x="5629402" y="3183382"/>
                  </a:lnTo>
                  <a:lnTo>
                    <a:pt x="5623052" y="3183382"/>
                  </a:lnTo>
                  <a:lnTo>
                    <a:pt x="5629402" y="3183382"/>
                  </a:lnTo>
                  <a:cubicBezTo>
                    <a:pt x="5629402" y="3278886"/>
                    <a:pt x="5551805" y="3356356"/>
                    <a:pt x="5456174" y="3356356"/>
                  </a:cubicBezTo>
                  <a:lnTo>
                    <a:pt x="5456174" y="3350006"/>
                  </a:lnTo>
                  <a:lnTo>
                    <a:pt x="5456174" y="3356356"/>
                  </a:lnTo>
                  <a:lnTo>
                    <a:pt x="173228" y="3356356"/>
                  </a:lnTo>
                  <a:lnTo>
                    <a:pt x="173228" y="3350006"/>
                  </a:lnTo>
                  <a:lnTo>
                    <a:pt x="173228" y="3356356"/>
                  </a:lnTo>
                  <a:cubicBezTo>
                    <a:pt x="77597" y="3356356"/>
                    <a:pt x="0" y="3278886"/>
                    <a:pt x="0" y="3183382"/>
                  </a:cubicBezTo>
                  <a:lnTo>
                    <a:pt x="0" y="172974"/>
                  </a:lnTo>
                  <a:lnTo>
                    <a:pt x="6350" y="172974"/>
                  </a:lnTo>
                  <a:lnTo>
                    <a:pt x="0" y="172974"/>
                  </a:lnTo>
                  <a:moveTo>
                    <a:pt x="12700" y="172974"/>
                  </a:moveTo>
                  <a:lnTo>
                    <a:pt x="12700" y="3183382"/>
                  </a:lnTo>
                  <a:lnTo>
                    <a:pt x="6350" y="3183382"/>
                  </a:lnTo>
                  <a:lnTo>
                    <a:pt x="12700" y="3183382"/>
                  </a:lnTo>
                  <a:cubicBezTo>
                    <a:pt x="12700" y="3271901"/>
                    <a:pt x="84582" y="3343656"/>
                    <a:pt x="173228" y="3343656"/>
                  </a:cubicBezTo>
                  <a:lnTo>
                    <a:pt x="5456174" y="3343656"/>
                  </a:lnTo>
                  <a:cubicBezTo>
                    <a:pt x="5544820" y="3343656"/>
                    <a:pt x="5616702" y="3271901"/>
                    <a:pt x="5616702" y="3183382"/>
                  </a:cubicBezTo>
                  <a:lnTo>
                    <a:pt x="5616702" y="172974"/>
                  </a:lnTo>
                  <a:cubicBezTo>
                    <a:pt x="5616829" y="84455"/>
                    <a:pt x="5544947" y="12700"/>
                    <a:pt x="5456174" y="12700"/>
                  </a:cubicBezTo>
                  <a:lnTo>
                    <a:pt x="173228" y="12700"/>
                  </a:lnTo>
                  <a:lnTo>
                    <a:pt x="173228" y="6350"/>
                  </a:lnTo>
                  <a:lnTo>
                    <a:pt x="173228" y="12700"/>
                  </a:lnTo>
                  <a:cubicBezTo>
                    <a:pt x="84582" y="12700"/>
                    <a:pt x="12700" y="84455"/>
                    <a:pt x="12700" y="172974"/>
                  </a:cubicBezTo>
                  <a:close/>
                </a:path>
              </a:pathLst>
            </a:custGeom>
            <a:solidFill>
              <a:srgbClr val="D1C8C6"/>
            </a:solidFill>
          </p:spPr>
        </p:sp>
      </p:grpSp>
      <p:sp>
        <p:nvSpPr>
          <p:cNvPr name="TextBox 20" id="20"/>
          <p:cNvSpPr txBox="true"/>
          <p:nvPr/>
        </p:nvSpPr>
        <p:spPr>
          <a:xfrm rot="0">
            <a:off x="11906756" y="4905702"/>
            <a:ext cx="3288982" cy="439801"/>
          </a:xfrm>
          <a:prstGeom prst="rect">
            <a:avLst/>
          </a:prstGeom>
        </p:spPr>
        <p:txBody>
          <a:bodyPr anchor="t" rtlCol="false" tIns="0" lIns="0" bIns="0" rIns="0">
            <a:spAutoFit/>
          </a:bodyPr>
          <a:lstStyle/>
          <a:p>
            <a:pPr algn="l">
              <a:lnSpc>
                <a:spcPts val="3417"/>
              </a:lnSpc>
            </a:pPr>
            <a:r>
              <a:rPr lang="en-US" sz="2733">
                <a:solidFill>
                  <a:srgbClr val="443728"/>
                </a:solidFill>
                <a:latin typeface="Crimson Pro Bold"/>
              </a:rPr>
              <a:t>Pemrosesan Audio</a:t>
            </a:r>
          </a:p>
        </p:txBody>
      </p:sp>
      <p:sp>
        <p:nvSpPr>
          <p:cNvPr name="TextBox 21" id="21"/>
          <p:cNvSpPr txBox="true"/>
          <p:nvPr/>
        </p:nvSpPr>
        <p:spPr>
          <a:xfrm rot="0">
            <a:off x="11906756" y="5458599"/>
            <a:ext cx="3455224" cy="841534"/>
          </a:xfrm>
          <a:prstGeom prst="rect">
            <a:avLst/>
          </a:prstGeom>
        </p:spPr>
        <p:txBody>
          <a:bodyPr anchor="t" rtlCol="false" tIns="0" lIns="0" bIns="0" rIns="0">
            <a:spAutoFit/>
          </a:bodyPr>
          <a:lstStyle/>
          <a:p>
            <a:pPr algn="l">
              <a:lnSpc>
                <a:spcPts val="3498"/>
              </a:lnSpc>
            </a:pPr>
            <a:r>
              <a:rPr lang="en-US" sz="2187">
                <a:solidFill>
                  <a:srgbClr val="443728"/>
                </a:solidFill>
                <a:latin typeface="Open Sans"/>
              </a:rPr>
              <a:t>Menggunakan 2 software yaitu Audacity dan Hxd.</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7EDE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CFA"/>
            </a:solidFill>
          </p:spPr>
        </p:sp>
      </p:grpSp>
      <p:sp>
        <p:nvSpPr>
          <p:cNvPr name="TextBox 6" id="6"/>
          <p:cNvSpPr txBox="true"/>
          <p:nvPr/>
        </p:nvSpPr>
        <p:spPr>
          <a:xfrm rot="0">
            <a:off x="6142177" y="1394876"/>
            <a:ext cx="6760845" cy="814626"/>
          </a:xfrm>
          <a:prstGeom prst="rect">
            <a:avLst/>
          </a:prstGeom>
        </p:spPr>
        <p:txBody>
          <a:bodyPr anchor="t" rtlCol="false" tIns="0" lIns="0" bIns="0" rIns="0">
            <a:spAutoFit/>
          </a:bodyPr>
          <a:lstStyle/>
          <a:p>
            <a:pPr algn="l">
              <a:lnSpc>
                <a:spcPts val="6834"/>
              </a:lnSpc>
            </a:pPr>
            <a:r>
              <a:rPr lang="en-US" sz="5467">
                <a:solidFill>
                  <a:srgbClr val="443728"/>
                </a:solidFill>
                <a:latin typeface="Crimson Pro Bold"/>
              </a:rPr>
              <a:t>Tahapan Pengerjaan</a:t>
            </a:r>
          </a:p>
        </p:txBody>
      </p:sp>
      <p:grpSp>
        <p:nvGrpSpPr>
          <p:cNvPr name="Group 7" id="7"/>
          <p:cNvGrpSpPr/>
          <p:nvPr/>
        </p:nvGrpSpPr>
        <p:grpSpPr>
          <a:xfrm rot="0">
            <a:off x="9116317" y="2800052"/>
            <a:ext cx="55513" cy="6110139"/>
            <a:chOff x="0" y="0"/>
            <a:chExt cx="74017" cy="8146852"/>
          </a:xfrm>
        </p:grpSpPr>
        <p:sp>
          <p:nvSpPr>
            <p:cNvPr name="Freeform 8" id="8"/>
            <p:cNvSpPr/>
            <p:nvPr/>
          </p:nvSpPr>
          <p:spPr>
            <a:xfrm flipH="false" flipV="false" rot="0">
              <a:off x="0" y="0"/>
              <a:ext cx="74041" cy="8146796"/>
            </a:xfrm>
            <a:custGeom>
              <a:avLst/>
              <a:gdLst/>
              <a:ahLst/>
              <a:cxnLst/>
              <a:rect r="r" b="b" t="t" l="l"/>
              <a:pathLst>
                <a:path h="8146796" w="74041">
                  <a:moveTo>
                    <a:pt x="0" y="36957"/>
                  </a:moveTo>
                  <a:cubicBezTo>
                    <a:pt x="0" y="16510"/>
                    <a:pt x="16510" y="0"/>
                    <a:pt x="36957" y="0"/>
                  </a:cubicBezTo>
                  <a:cubicBezTo>
                    <a:pt x="57404" y="0"/>
                    <a:pt x="74041" y="16510"/>
                    <a:pt x="74041" y="36957"/>
                  </a:cubicBezTo>
                  <a:lnTo>
                    <a:pt x="74041" y="8109839"/>
                  </a:lnTo>
                  <a:cubicBezTo>
                    <a:pt x="74041" y="8130286"/>
                    <a:pt x="57531" y="8146796"/>
                    <a:pt x="37084" y="8146796"/>
                  </a:cubicBezTo>
                  <a:cubicBezTo>
                    <a:pt x="16637" y="8146796"/>
                    <a:pt x="0" y="8130286"/>
                    <a:pt x="0" y="8109839"/>
                  </a:cubicBezTo>
                  <a:close/>
                </a:path>
              </a:pathLst>
            </a:custGeom>
            <a:solidFill>
              <a:srgbClr val="D1C8C6"/>
            </a:solidFill>
          </p:spPr>
        </p:sp>
      </p:grpSp>
      <p:grpSp>
        <p:nvGrpSpPr>
          <p:cNvPr name="Group 9" id="9"/>
          <p:cNvGrpSpPr/>
          <p:nvPr/>
        </p:nvGrpSpPr>
        <p:grpSpPr>
          <a:xfrm rot="0">
            <a:off x="7859539" y="3301677"/>
            <a:ext cx="971996" cy="55512"/>
            <a:chOff x="0" y="0"/>
            <a:chExt cx="1295995" cy="74017"/>
          </a:xfrm>
        </p:grpSpPr>
        <p:sp>
          <p:nvSpPr>
            <p:cNvPr name="Freeform 10" id="10"/>
            <p:cNvSpPr/>
            <p:nvPr/>
          </p:nvSpPr>
          <p:spPr>
            <a:xfrm flipH="false" flipV="false" rot="0">
              <a:off x="0" y="0"/>
              <a:ext cx="1295908" cy="74041"/>
            </a:xfrm>
            <a:custGeom>
              <a:avLst/>
              <a:gdLst/>
              <a:ahLst/>
              <a:cxnLst/>
              <a:rect r="r" b="b" t="t" l="l"/>
              <a:pathLst>
                <a:path h="74041" w="1295908">
                  <a:moveTo>
                    <a:pt x="0" y="36957"/>
                  </a:moveTo>
                  <a:cubicBezTo>
                    <a:pt x="0" y="16510"/>
                    <a:pt x="16510" y="0"/>
                    <a:pt x="36957" y="0"/>
                  </a:cubicBezTo>
                  <a:lnTo>
                    <a:pt x="1258951" y="0"/>
                  </a:lnTo>
                  <a:cubicBezTo>
                    <a:pt x="1279398" y="0"/>
                    <a:pt x="1295908" y="16510"/>
                    <a:pt x="1295908" y="36957"/>
                  </a:cubicBezTo>
                  <a:cubicBezTo>
                    <a:pt x="1295908" y="57404"/>
                    <a:pt x="1279398" y="73914"/>
                    <a:pt x="1258951" y="73914"/>
                  </a:cubicBezTo>
                  <a:lnTo>
                    <a:pt x="36957" y="73914"/>
                  </a:lnTo>
                  <a:cubicBezTo>
                    <a:pt x="16510" y="74041"/>
                    <a:pt x="0" y="57404"/>
                    <a:pt x="0" y="36957"/>
                  </a:cubicBezTo>
                  <a:close/>
                </a:path>
              </a:pathLst>
            </a:custGeom>
            <a:solidFill>
              <a:srgbClr val="D1C8C6"/>
            </a:solidFill>
          </p:spPr>
        </p:sp>
      </p:grpSp>
      <p:grpSp>
        <p:nvGrpSpPr>
          <p:cNvPr name="Group 11" id="11"/>
          <p:cNvGrpSpPr/>
          <p:nvPr/>
        </p:nvGrpSpPr>
        <p:grpSpPr>
          <a:xfrm rot="0">
            <a:off x="8826772" y="3012281"/>
            <a:ext cx="634454" cy="634454"/>
            <a:chOff x="0" y="0"/>
            <a:chExt cx="845938" cy="845938"/>
          </a:xfrm>
        </p:grpSpPr>
        <p:sp>
          <p:nvSpPr>
            <p:cNvPr name="Freeform 12" id="12"/>
            <p:cNvSpPr/>
            <p:nvPr/>
          </p:nvSpPr>
          <p:spPr>
            <a:xfrm flipH="false" flipV="false" rot="0">
              <a:off x="6350" y="6350"/>
              <a:ext cx="833247" cy="833247"/>
            </a:xfrm>
            <a:custGeom>
              <a:avLst/>
              <a:gdLst/>
              <a:ahLst/>
              <a:cxnLst/>
              <a:rect r="r" b="b" t="t" l="l"/>
              <a:pathLst>
                <a:path h="833247" w="833247">
                  <a:moveTo>
                    <a:pt x="0" y="166624"/>
                  </a:moveTo>
                  <a:cubicBezTo>
                    <a:pt x="0" y="74549"/>
                    <a:pt x="74549" y="0"/>
                    <a:pt x="166624" y="0"/>
                  </a:cubicBezTo>
                  <a:lnTo>
                    <a:pt x="666623" y="0"/>
                  </a:lnTo>
                  <a:cubicBezTo>
                    <a:pt x="758698" y="0"/>
                    <a:pt x="833247" y="74549"/>
                    <a:pt x="833247" y="166624"/>
                  </a:cubicBezTo>
                  <a:lnTo>
                    <a:pt x="833247" y="666623"/>
                  </a:lnTo>
                  <a:cubicBezTo>
                    <a:pt x="833247" y="758698"/>
                    <a:pt x="758698" y="833247"/>
                    <a:pt x="666623" y="833247"/>
                  </a:cubicBezTo>
                  <a:lnTo>
                    <a:pt x="166624" y="833247"/>
                  </a:lnTo>
                  <a:cubicBezTo>
                    <a:pt x="74549" y="833247"/>
                    <a:pt x="0" y="758571"/>
                    <a:pt x="0" y="666623"/>
                  </a:cubicBezTo>
                  <a:close/>
                </a:path>
              </a:pathLst>
            </a:custGeom>
            <a:solidFill>
              <a:srgbClr val="EBE2E0"/>
            </a:solidFill>
          </p:spPr>
        </p:sp>
        <p:sp>
          <p:nvSpPr>
            <p:cNvPr name="Freeform 13" id="13"/>
            <p:cNvSpPr/>
            <p:nvPr/>
          </p:nvSpPr>
          <p:spPr>
            <a:xfrm flipH="false" flipV="false" rot="0">
              <a:off x="0" y="0"/>
              <a:ext cx="845947" cy="845947"/>
            </a:xfrm>
            <a:custGeom>
              <a:avLst/>
              <a:gdLst/>
              <a:ahLst/>
              <a:cxnLst/>
              <a:rect r="r" b="b" t="t" l="l"/>
              <a:pathLst>
                <a:path h="845947" w="845947">
                  <a:moveTo>
                    <a:pt x="0" y="172974"/>
                  </a:moveTo>
                  <a:cubicBezTo>
                    <a:pt x="0" y="77470"/>
                    <a:pt x="77470" y="0"/>
                    <a:pt x="172974" y="0"/>
                  </a:cubicBezTo>
                  <a:lnTo>
                    <a:pt x="672973" y="0"/>
                  </a:lnTo>
                  <a:lnTo>
                    <a:pt x="672973" y="6350"/>
                  </a:lnTo>
                  <a:lnTo>
                    <a:pt x="672973" y="0"/>
                  </a:lnTo>
                  <a:lnTo>
                    <a:pt x="672973" y="6350"/>
                  </a:lnTo>
                  <a:lnTo>
                    <a:pt x="672973" y="0"/>
                  </a:lnTo>
                  <a:cubicBezTo>
                    <a:pt x="768477" y="0"/>
                    <a:pt x="845947" y="77470"/>
                    <a:pt x="845947" y="172974"/>
                  </a:cubicBezTo>
                  <a:lnTo>
                    <a:pt x="839597" y="172974"/>
                  </a:lnTo>
                  <a:lnTo>
                    <a:pt x="845947" y="172974"/>
                  </a:lnTo>
                  <a:lnTo>
                    <a:pt x="845947" y="672973"/>
                  </a:lnTo>
                  <a:lnTo>
                    <a:pt x="839597" y="672973"/>
                  </a:lnTo>
                  <a:lnTo>
                    <a:pt x="845947" y="672973"/>
                  </a:lnTo>
                  <a:cubicBezTo>
                    <a:pt x="845947" y="768477"/>
                    <a:pt x="768477" y="845947"/>
                    <a:pt x="672973" y="845947"/>
                  </a:cubicBezTo>
                  <a:lnTo>
                    <a:pt x="672973" y="839597"/>
                  </a:lnTo>
                  <a:lnTo>
                    <a:pt x="672973" y="845947"/>
                  </a:lnTo>
                  <a:lnTo>
                    <a:pt x="172974" y="845947"/>
                  </a:lnTo>
                  <a:lnTo>
                    <a:pt x="172974" y="839597"/>
                  </a:lnTo>
                  <a:lnTo>
                    <a:pt x="172974" y="845947"/>
                  </a:lnTo>
                  <a:cubicBezTo>
                    <a:pt x="77470" y="845947"/>
                    <a:pt x="0" y="768477"/>
                    <a:pt x="0" y="672973"/>
                  </a:cubicBezTo>
                  <a:lnTo>
                    <a:pt x="0" y="172974"/>
                  </a:lnTo>
                  <a:lnTo>
                    <a:pt x="6350" y="172974"/>
                  </a:lnTo>
                  <a:lnTo>
                    <a:pt x="0" y="172974"/>
                  </a:lnTo>
                  <a:moveTo>
                    <a:pt x="12700" y="172974"/>
                  </a:moveTo>
                  <a:lnTo>
                    <a:pt x="12700" y="672973"/>
                  </a:lnTo>
                  <a:lnTo>
                    <a:pt x="6350" y="672973"/>
                  </a:lnTo>
                  <a:lnTo>
                    <a:pt x="12700" y="672973"/>
                  </a:lnTo>
                  <a:cubicBezTo>
                    <a:pt x="12700" y="761492"/>
                    <a:pt x="84455" y="833247"/>
                    <a:pt x="172974" y="833247"/>
                  </a:cubicBezTo>
                  <a:lnTo>
                    <a:pt x="672973" y="833247"/>
                  </a:lnTo>
                  <a:cubicBezTo>
                    <a:pt x="761492" y="833247"/>
                    <a:pt x="833247" y="761492"/>
                    <a:pt x="833247" y="672973"/>
                  </a:cubicBezTo>
                  <a:lnTo>
                    <a:pt x="833247" y="172974"/>
                  </a:lnTo>
                  <a:cubicBezTo>
                    <a:pt x="833247" y="84455"/>
                    <a:pt x="761492" y="12700"/>
                    <a:pt x="672973" y="12700"/>
                  </a:cubicBezTo>
                  <a:lnTo>
                    <a:pt x="172974" y="12700"/>
                  </a:lnTo>
                  <a:lnTo>
                    <a:pt x="172974" y="6350"/>
                  </a:lnTo>
                  <a:lnTo>
                    <a:pt x="172974" y="12700"/>
                  </a:lnTo>
                  <a:cubicBezTo>
                    <a:pt x="84455" y="12700"/>
                    <a:pt x="12700" y="84455"/>
                    <a:pt x="12700" y="172974"/>
                  </a:cubicBezTo>
                  <a:close/>
                </a:path>
              </a:pathLst>
            </a:custGeom>
            <a:solidFill>
              <a:srgbClr val="D1C8C6"/>
            </a:solidFill>
          </p:spPr>
        </p:sp>
      </p:grpSp>
      <p:sp>
        <p:nvSpPr>
          <p:cNvPr name="TextBox 14" id="14"/>
          <p:cNvSpPr txBox="true"/>
          <p:nvPr/>
        </p:nvSpPr>
        <p:spPr>
          <a:xfrm rot="0">
            <a:off x="4236006" y="3094911"/>
            <a:ext cx="3288982" cy="371118"/>
          </a:xfrm>
          <a:prstGeom prst="rect">
            <a:avLst/>
          </a:prstGeom>
        </p:spPr>
        <p:txBody>
          <a:bodyPr anchor="t" rtlCol="false" tIns="0" lIns="0" bIns="0" rIns="0">
            <a:spAutoFit/>
          </a:bodyPr>
          <a:lstStyle/>
          <a:p>
            <a:pPr algn="r">
              <a:lnSpc>
                <a:spcPts val="3417"/>
              </a:lnSpc>
            </a:pPr>
            <a:r>
              <a:rPr lang="en-US" sz="2733">
                <a:solidFill>
                  <a:srgbClr val="443728"/>
                </a:solidFill>
                <a:latin typeface="Crimson Pro Bold"/>
              </a:rPr>
              <a:t>Rekaman Audio</a:t>
            </a:r>
          </a:p>
        </p:txBody>
      </p:sp>
      <p:sp>
        <p:nvSpPr>
          <p:cNvPr name="TextBox 15" id="15"/>
          <p:cNvSpPr txBox="true"/>
          <p:nvPr/>
        </p:nvSpPr>
        <p:spPr>
          <a:xfrm rot="0">
            <a:off x="2638931" y="3647807"/>
            <a:ext cx="4886058" cy="873264"/>
          </a:xfrm>
          <a:prstGeom prst="rect">
            <a:avLst/>
          </a:prstGeom>
        </p:spPr>
        <p:txBody>
          <a:bodyPr anchor="t" rtlCol="false" tIns="0" lIns="0" bIns="0" rIns="0">
            <a:spAutoFit/>
          </a:bodyPr>
          <a:lstStyle/>
          <a:p>
            <a:pPr algn="r">
              <a:lnSpc>
                <a:spcPts val="3498"/>
              </a:lnSpc>
            </a:pPr>
            <a:r>
              <a:rPr lang="en-US" sz="2187">
                <a:solidFill>
                  <a:srgbClr val="443728"/>
                </a:solidFill>
                <a:latin typeface="Open Sans"/>
              </a:rPr>
              <a:t>Merekam semua audio panduan olahraga.</a:t>
            </a:r>
          </a:p>
        </p:txBody>
      </p:sp>
      <p:grpSp>
        <p:nvGrpSpPr>
          <p:cNvPr name="Group 16" id="16"/>
          <p:cNvGrpSpPr/>
          <p:nvPr/>
        </p:nvGrpSpPr>
        <p:grpSpPr>
          <a:xfrm rot="0">
            <a:off x="9456465" y="4690244"/>
            <a:ext cx="971996" cy="55512"/>
            <a:chOff x="0" y="0"/>
            <a:chExt cx="1295995" cy="74017"/>
          </a:xfrm>
        </p:grpSpPr>
        <p:sp>
          <p:nvSpPr>
            <p:cNvPr name="Freeform 17" id="17"/>
            <p:cNvSpPr/>
            <p:nvPr/>
          </p:nvSpPr>
          <p:spPr>
            <a:xfrm flipH="false" flipV="false" rot="0">
              <a:off x="0" y="0"/>
              <a:ext cx="1295908" cy="74041"/>
            </a:xfrm>
            <a:custGeom>
              <a:avLst/>
              <a:gdLst/>
              <a:ahLst/>
              <a:cxnLst/>
              <a:rect r="r" b="b" t="t" l="l"/>
              <a:pathLst>
                <a:path h="74041" w="1295908">
                  <a:moveTo>
                    <a:pt x="0" y="36957"/>
                  </a:moveTo>
                  <a:cubicBezTo>
                    <a:pt x="0" y="16510"/>
                    <a:pt x="16510" y="0"/>
                    <a:pt x="36957" y="0"/>
                  </a:cubicBezTo>
                  <a:lnTo>
                    <a:pt x="1258951" y="0"/>
                  </a:lnTo>
                  <a:cubicBezTo>
                    <a:pt x="1279398" y="0"/>
                    <a:pt x="1295908" y="16510"/>
                    <a:pt x="1295908" y="36957"/>
                  </a:cubicBezTo>
                  <a:cubicBezTo>
                    <a:pt x="1295908" y="57404"/>
                    <a:pt x="1279398" y="73914"/>
                    <a:pt x="1258951" y="73914"/>
                  </a:cubicBezTo>
                  <a:lnTo>
                    <a:pt x="36957" y="73914"/>
                  </a:lnTo>
                  <a:cubicBezTo>
                    <a:pt x="16510" y="74041"/>
                    <a:pt x="0" y="57404"/>
                    <a:pt x="0" y="36957"/>
                  </a:cubicBezTo>
                  <a:close/>
                </a:path>
              </a:pathLst>
            </a:custGeom>
            <a:solidFill>
              <a:srgbClr val="D1C8C6"/>
            </a:solidFill>
          </p:spPr>
        </p:sp>
      </p:grpSp>
      <p:grpSp>
        <p:nvGrpSpPr>
          <p:cNvPr name="Group 18" id="18"/>
          <p:cNvGrpSpPr/>
          <p:nvPr/>
        </p:nvGrpSpPr>
        <p:grpSpPr>
          <a:xfrm rot="0">
            <a:off x="8826772" y="4400847"/>
            <a:ext cx="634454" cy="634454"/>
            <a:chOff x="0" y="0"/>
            <a:chExt cx="845938" cy="845938"/>
          </a:xfrm>
        </p:grpSpPr>
        <p:sp>
          <p:nvSpPr>
            <p:cNvPr name="Freeform 19" id="19"/>
            <p:cNvSpPr/>
            <p:nvPr/>
          </p:nvSpPr>
          <p:spPr>
            <a:xfrm flipH="false" flipV="false" rot="0">
              <a:off x="6350" y="6350"/>
              <a:ext cx="833247" cy="833247"/>
            </a:xfrm>
            <a:custGeom>
              <a:avLst/>
              <a:gdLst/>
              <a:ahLst/>
              <a:cxnLst/>
              <a:rect r="r" b="b" t="t" l="l"/>
              <a:pathLst>
                <a:path h="833247" w="833247">
                  <a:moveTo>
                    <a:pt x="0" y="166624"/>
                  </a:moveTo>
                  <a:cubicBezTo>
                    <a:pt x="0" y="74549"/>
                    <a:pt x="74549" y="0"/>
                    <a:pt x="166624" y="0"/>
                  </a:cubicBezTo>
                  <a:lnTo>
                    <a:pt x="666623" y="0"/>
                  </a:lnTo>
                  <a:cubicBezTo>
                    <a:pt x="758698" y="0"/>
                    <a:pt x="833247" y="74549"/>
                    <a:pt x="833247" y="166624"/>
                  </a:cubicBezTo>
                  <a:lnTo>
                    <a:pt x="833247" y="666623"/>
                  </a:lnTo>
                  <a:cubicBezTo>
                    <a:pt x="833247" y="758698"/>
                    <a:pt x="758698" y="833247"/>
                    <a:pt x="666623" y="833247"/>
                  </a:cubicBezTo>
                  <a:lnTo>
                    <a:pt x="166624" y="833247"/>
                  </a:lnTo>
                  <a:cubicBezTo>
                    <a:pt x="74549" y="833247"/>
                    <a:pt x="0" y="758571"/>
                    <a:pt x="0" y="666623"/>
                  </a:cubicBezTo>
                  <a:close/>
                </a:path>
              </a:pathLst>
            </a:custGeom>
            <a:solidFill>
              <a:srgbClr val="EBE2E0"/>
            </a:solidFill>
          </p:spPr>
        </p:sp>
        <p:sp>
          <p:nvSpPr>
            <p:cNvPr name="Freeform 20" id="20"/>
            <p:cNvSpPr/>
            <p:nvPr/>
          </p:nvSpPr>
          <p:spPr>
            <a:xfrm flipH="false" flipV="false" rot="0">
              <a:off x="0" y="0"/>
              <a:ext cx="845947" cy="845947"/>
            </a:xfrm>
            <a:custGeom>
              <a:avLst/>
              <a:gdLst/>
              <a:ahLst/>
              <a:cxnLst/>
              <a:rect r="r" b="b" t="t" l="l"/>
              <a:pathLst>
                <a:path h="845947" w="845947">
                  <a:moveTo>
                    <a:pt x="0" y="172974"/>
                  </a:moveTo>
                  <a:cubicBezTo>
                    <a:pt x="0" y="77470"/>
                    <a:pt x="77470" y="0"/>
                    <a:pt x="172974" y="0"/>
                  </a:cubicBezTo>
                  <a:lnTo>
                    <a:pt x="672973" y="0"/>
                  </a:lnTo>
                  <a:lnTo>
                    <a:pt x="672973" y="6350"/>
                  </a:lnTo>
                  <a:lnTo>
                    <a:pt x="672973" y="0"/>
                  </a:lnTo>
                  <a:lnTo>
                    <a:pt x="672973" y="6350"/>
                  </a:lnTo>
                  <a:lnTo>
                    <a:pt x="672973" y="0"/>
                  </a:lnTo>
                  <a:cubicBezTo>
                    <a:pt x="768477" y="0"/>
                    <a:pt x="845947" y="77470"/>
                    <a:pt x="845947" y="172974"/>
                  </a:cubicBezTo>
                  <a:lnTo>
                    <a:pt x="839597" y="172974"/>
                  </a:lnTo>
                  <a:lnTo>
                    <a:pt x="845947" y="172974"/>
                  </a:lnTo>
                  <a:lnTo>
                    <a:pt x="845947" y="672973"/>
                  </a:lnTo>
                  <a:lnTo>
                    <a:pt x="839597" y="672973"/>
                  </a:lnTo>
                  <a:lnTo>
                    <a:pt x="845947" y="672973"/>
                  </a:lnTo>
                  <a:cubicBezTo>
                    <a:pt x="845947" y="768477"/>
                    <a:pt x="768477" y="845947"/>
                    <a:pt x="672973" y="845947"/>
                  </a:cubicBezTo>
                  <a:lnTo>
                    <a:pt x="672973" y="839597"/>
                  </a:lnTo>
                  <a:lnTo>
                    <a:pt x="672973" y="845947"/>
                  </a:lnTo>
                  <a:lnTo>
                    <a:pt x="172974" y="845947"/>
                  </a:lnTo>
                  <a:lnTo>
                    <a:pt x="172974" y="839597"/>
                  </a:lnTo>
                  <a:lnTo>
                    <a:pt x="172974" y="845947"/>
                  </a:lnTo>
                  <a:cubicBezTo>
                    <a:pt x="77470" y="845947"/>
                    <a:pt x="0" y="768477"/>
                    <a:pt x="0" y="672973"/>
                  </a:cubicBezTo>
                  <a:lnTo>
                    <a:pt x="0" y="172974"/>
                  </a:lnTo>
                  <a:lnTo>
                    <a:pt x="6350" y="172974"/>
                  </a:lnTo>
                  <a:lnTo>
                    <a:pt x="0" y="172974"/>
                  </a:lnTo>
                  <a:moveTo>
                    <a:pt x="12700" y="172974"/>
                  </a:moveTo>
                  <a:lnTo>
                    <a:pt x="12700" y="672973"/>
                  </a:lnTo>
                  <a:lnTo>
                    <a:pt x="6350" y="672973"/>
                  </a:lnTo>
                  <a:lnTo>
                    <a:pt x="12700" y="672973"/>
                  </a:lnTo>
                  <a:cubicBezTo>
                    <a:pt x="12700" y="761492"/>
                    <a:pt x="84455" y="833247"/>
                    <a:pt x="172974" y="833247"/>
                  </a:cubicBezTo>
                  <a:lnTo>
                    <a:pt x="672973" y="833247"/>
                  </a:lnTo>
                  <a:cubicBezTo>
                    <a:pt x="761492" y="833247"/>
                    <a:pt x="833247" y="761492"/>
                    <a:pt x="833247" y="672973"/>
                  </a:cubicBezTo>
                  <a:lnTo>
                    <a:pt x="833247" y="172974"/>
                  </a:lnTo>
                  <a:cubicBezTo>
                    <a:pt x="833247" y="84455"/>
                    <a:pt x="761492" y="12700"/>
                    <a:pt x="672973" y="12700"/>
                  </a:cubicBezTo>
                  <a:lnTo>
                    <a:pt x="172974" y="12700"/>
                  </a:lnTo>
                  <a:lnTo>
                    <a:pt x="172974" y="6350"/>
                  </a:lnTo>
                  <a:lnTo>
                    <a:pt x="172974" y="12700"/>
                  </a:lnTo>
                  <a:cubicBezTo>
                    <a:pt x="84455" y="12700"/>
                    <a:pt x="12700" y="84455"/>
                    <a:pt x="12700" y="172974"/>
                  </a:cubicBezTo>
                  <a:close/>
                </a:path>
              </a:pathLst>
            </a:custGeom>
            <a:solidFill>
              <a:srgbClr val="D1C8C6"/>
            </a:solidFill>
          </p:spPr>
        </p:sp>
      </p:grpSp>
      <p:sp>
        <p:nvSpPr>
          <p:cNvPr name="TextBox 21" id="21"/>
          <p:cNvSpPr txBox="true"/>
          <p:nvPr/>
        </p:nvSpPr>
        <p:spPr>
          <a:xfrm rot="0">
            <a:off x="9057322" y="4427785"/>
            <a:ext cx="29497" cy="457736"/>
          </a:xfrm>
          <a:prstGeom prst="rect">
            <a:avLst/>
          </a:prstGeom>
        </p:spPr>
        <p:txBody>
          <a:bodyPr anchor="t" rtlCol="false" tIns="0" lIns="0" bIns="0" rIns="0">
            <a:spAutoFit/>
          </a:bodyPr>
          <a:lstStyle/>
          <a:p>
            <a:pPr algn="ctr">
              <a:lnSpc>
                <a:spcPts val="4101"/>
              </a:lnSpc>
            </a:pPr>
            <a:r>
              <a:rPr lang="en-US" sz="3279">
                <a:solidFill>
                  <a:srgbClr val="443728"/>
                </a:solidFill>
                <a:latin typeface="Crimson Pro Bold"/>
              </a:rPr>
              <a:t>2</a:t>
            </a:r>
          </a:p>
        </p:txBody>
      </p:sp>
      <p:sp>
        <p:nvSpPr>
          <p:cNvPr name="TextBox 22" id="22"/>
          <p:cNvSpPr txBox="true"/>
          <p:nvPr/>
        </p:nvSpPr>
        <p:spPr>
          <a:xfrm rot="0">
            <a:off x="10763012" y="4483477"/>
            <a:ext cx="3288982" cy="371118"/>
          </a:xfrm>
          <a:prstGeom prst="rect">
            <a:avLst/>
          </a:prstGeom>
        </p:spPr>
        <p:txBody>
          <a:bodyPr anchor="t" rtlCol="false" tIns="0" lIns="0" bIns="0" rIns="0">
            <a:spAutoFit/>
          </a:bodyPr>
          <a:lstStyle/>
          <a:p>
            <a:pPr algn="l">
              <a:lnSpc>
                <a:spcPts val="3417"/>
              </a:lnSpc>
            </a:pPr>
            <a:r>
              <a:rPr lang="en-US" sz="2733">
                <a:solidFill>
                  <a:srgbClr val="443728"/>
                </a:solidFill>
                <a:latin typeface="Crimson Pro Bold"/>
              </a:rPr>
              <a:t>Editing Audio</a:t>
            </a:r>
          </a:p>
        </p:txBody>
      </p:sp>
      <p:sp>
        <p:nvSpPr>
          <p:cNvPr name="TextBox 23" id="23"/>
          <p:cNvSpPr txBox="true"/>
          <p:nvPr/>
        </p:nvSpPr>
        <p:spPr>
          <a:xfrm rot="0">
            <a:off x="10763012" y="5036374"/>
            <a:ext cx="4886058" cy="873264"/>
          </a:xfrm>
          <a:prstGeom prst="rect">
            <a:avLst/>
          </a:prstGeom>
        </p:spPr>
        <p:txBody>
          <a:bodyPr anchor="t" rtlCol="false" tIns="0" lIns="0" bIns="0" rIns="0">
            <a:spAutoFit/>
          </a:bodyPr>
          <a:lstStyle/>
          <a:p>
            <a:pPr algn="l">
              <a:lnSpc>
                <a:spcPts val="3498"/>
              </a:lnSpc>
            </a:pPr>
            <a:r>
              <a:rPr lang="en-US" sz="2187">
                <a:solidFill>
                  <a:srgbClr val="443728"/>
                </a:solidFill>
                <a:latin typeface="Open Sans"/>
              </a:rPr>
              <a:t>Mengolah audio agar lebih jernih dan mengubah ke format C.</a:t>
            </a:r>
          </a:p>
        </p:txBody>
      </p:sp>
      <p:grpSp>
        <p:nvGrpSpPr>
          <p:cNvPr name="Group 24" id="24"/>
          <p:cNvGrpSpPr/>
          <p:nvPr/>
        </p:nvGrpSpPr>
        <p:grpSpPr>
          <a:xfrm rot="0">
            <a:off x="7859539" y="5939954"/>
            <a:ext cx="971996" cy="55513"/>
            <a:chOff x="0" y="0"/>
            <a:chExt cx="1295995" cy="74017"/>
          </a:xfrm>
        </p:grpSpPr>
        <p:sp>
          <p:nvSpPr>
            <p:cNvPr name="Freeform 25" id="25"/>
            <p:cNvSpPr/>
            <p:nvPr/>
          </p:nvSpPr>
          <p:spPr>
            <a:xfrm flipH="false" flipV="false" rot="0">
              <a:off x="0" y="0"/>
              <a:ext cx="1295908" cy="74041"/>
            </a:xfrm>
            <a:custGeom>
              <a:avLst/>
              <a:gdLst/>
              <a:ahLst/>
              <a:cxnLst/>
              <a:rect r="r" b="b" t="t" l="l"/>
              <a:pathLst>
                <a:path h="74041" w="1295908">
                  <a:moveTo>
                    <a:pt x="0" y="36957"/>
                  </a:moveTo>
                  <a:cubicBezTo>
                    <a:pt x="0" y="16510"/>
                    <a:pt x="16510" y="0"/>
                    <a:pt x="36957" y="0"/>
                  </a:cubicBezTo>
                  <a:lnTo>
                    <a:pt x="1258951" y="0"/>
                  </a:lnTo>
                  <a:cubicBezTo>
                    <a:pt x="1279398" y="0"/>
                    <a:pt x="1295908" y="16510"/>
                    <a:pt x="1295908" y="36957"/>
                  </a:cubicBezTo>
                  <a:cubicBezTo>
                    <a:pt x="1295908" y="57404"/>
                    <a:pt x="1279398" y="73914"/>
                    <a:pt x="1258951" y="73914"/>
                  </a:cubicBezTo>
                  <a:lnTo>
                    <a:pt x="36957" y="73914"/>
                  </a:lnTo>
                  <a:cubicBezTo>
                    <a:pt x="16510" y="74041"/>
                    <a:pt x="0" y="57404"/>
                    <a:pt x="0" y="36957"/>
                  </a:cubicBezTo>
                  <a:close/>
                </a:path>
              </a:pathLst>
            </a:custGeom>
            <a:solidFill>
              <a:srgbClr val="D1C8C6"/>
            </a:solidFill>
          </p:spPr>
        </p:sp>
      </p:grpSp>
      <p:grpSp>
        <p:nvGrpSpPr>
          <p:cNvPr name="Group 26" id="26"/>
          <p:cNvGrpSpPr/>
          <p:nvPr/>
        </p:nvGrpSpPr>
        <p:grpSpPr>
          <a:xfrm rot="0">
            <a:off x="8826772" y="5650557"/>
            <a:ext cx="634454" cy="634454"/>
            <a:chOff x="0" y="0"/>
            <a:chExt cx="845938" cy="845938"/>
          </a:xfrm>
        </p:grpSpPr>
        <p:sp>
          <p:nvSpPr>
            <p:cNvPr name="Freeform 27" id="27"/>
            <p:cNvSpPr/>
            <p:nvPr/>
          </p:nvSpPr>
          <p:spPr>
            <a:xfrm flipH="false" flipV="false" rot="0">
              <a:off x="6350" y="6350"/>
              <a:ext cx="833247" cy="833247"/>
            </a:xfrm>
            <a:custGeom>
              <a:avLst/>
              <a:gdLst/>
              <a:ahLst/>
              <a:cxnLst/>
              <a:rect r="r" b="b" t="t" l="l"/>
              <a:pathLst>
                <a:path h="833247" w="833247">
                  <a:moveTo>
                    <a:pt x="0" y="166624"/>
                  </a:moveTo>
                  <a:cubicBezTo>
                    <a:pt x="0" y="74549"/>
                    <a:pt x="74549" y="0"/>
                    <a:pt x="166624" y="0"/>
                  </a:cubicBezTo>
                  <a:lnTo>
                    <a:pt x="666623" y="0"/>
                  </a:lnTo>
                  <a:cubicBezTo>
                    <a:pt x="758698" y="0"/>
                    <a:pt x="833247" y="74549"/>
                    <a:pt x="833247" y="166624"/>
                  </a:cubicBezTo>
                  <a:lnTo>
                    <a:pt x="833247" y="666623"/>
                  </a:lnTo>
                  <a:cubicBezTo>
                    <a:pt x="833247" y="758698"/>
                    <a:pt x="758698" y="833247"/>
                    <a:pt x="666623" y="833247"/>
                  </a:cubicBezTo>
                  <a:lnTo>
                    <a:pt x="166624" y="833247"/>
                  </a:lnTo>
                  <a:cubicBezTo>
                    <a:pt x="74549" y="833247"/>
                    <a:pt x="0" y="758571"/>
                    <a:pt x="0" y="666623"/>
                  </a:cubicBezTo>
                  <a:close/>
                </a:path>
              </a:pathLst>
            </a:custGeom>
            <a:solidFill>
              <a:srgbClr val="EBE2E0"/>
            </a:solidFill>
          </p:spPr>
        </p:sp>
        <p:sp>
          <p:nvSpPr>
            <p:cNvPr name="Freeform 28" id="28"/>
            <p:cNvSpPr/>
            <p:nvPr/>
          </p:nvSpPr>
          <p:spPr>
            <a:xfrm flipH="false" flipV="false" rot="0">
              <a:off x="0" y="0"/>
              <a:ext cx="845947" cy="845947"/>
            </a:xfrm>
            <a:custGeom>
              <a:avLst/>
              <a:gdLst/>
              <a:ahLst/>
              <a:cxnLst/>
              <a:rect r="r" b="b" t="t" l="l"/>
              <a:pathLst>
                <a:path h="845947" w="845947">
                  <a:moveTo>
                    <a:pt x="0" y="172974"/>
                  </a:moveTo>
                  <a:cubicBezTo>
                    <a:pt x="0" y="77470"/>
                    <a:pt x="77470" y="0"/>
                    <a:pt x="172974" y="0"/>
                  </a:cubicBezTo>
                  <a:lnTo>
                    <a:pt x="672973" y="0"/>
                  </a:lnTo>
                  <a:lnTo>
                    <a:pt x="672973" y="6350"/>
                  </a:lnTo>
                  <a:lnTo>
                    <a:pt x="672973" y="0"/>
                  </a:lnTo>
                  <a:lnTo>
                    <a:pt x="672973" y="6350"/>
                  </a:lnTo>
                  <a:lnTo>
                    <a:pt x="672973" y="0"/>
                  </a:lnTo>
                  <a:cubicBezTo>
                    <a:pt x="768477" y="0"/>
                    <a:pt x="845947" y="77470"/>
                    <a:pt x="845947" y="172974"/>
                  </a:cubicBezTo>
                  <a:lnTo>
                    <a:pt x="839597" y="172974"/>
                  </a:lnTo>
                  <a:lnTo>
                    <a:pt x="845947" y="172974"/>
                  </a:lnTo>
                  <a:lnTo>
                    <a:pt x="845947" y="672973"/>
                  </a:lnTo>
                  <a:lnTo>
                    <a:pt x="839597" y="672973"/>
                  </a:lnTo>
                  <a:lnTo>
                    <a:pt x="845947" y="672973"/>
                  </a:lnTo>
                  <a:cubicBezTo>
                    <a:pt x="845947" y="768477"/>
                    <a:pt x="768477" y="845947"/>
                    <a:pt x="672973" y="845947"/>
                  </a:cubicBezTo>
                  <a:lnTo>
                    <a:pt x="672973" y="839597"/>
                  </a:lnTo>
                  <a:lnTo>
                    <a:pt x="672973" y="845947"/>
                  </a:lnTo>
                  <a:lnTo>
                    <a:pt x="172974" y="845947"/>
                  </a:lnTo>
                  <a:lnTo>
                    <a:pt x="172974" y="839597"/>
                  </a:lnTo>
                  <a:lnTo>
                    <a:pt x="172974" y="845947"/>
                  </a:lnTo>
                  <a:cubicBezTo>
                    <a:pt x="77470" y="845947"/>
                    <a:pt x="0" y="768477"/>
                    <a:pt x="0" y="672973"/>
                  </a:cubicBezTo>
                  <a:lnTo>
                    <a:pt x="0" y="172974"/>
                  </a:lnTo>
                  <a:lnTo>
                    <a:pt x="6350" y="172974"/>
                  </a:lnTo>
                  <a:lnTo>
                    <a:pt x="0" y="172974"/>
                  </a:lnTo>
                  <a:moveTo>
                    <a:pt x="12700" y="172974"/>
                  </a:moveTo>
                  <a:lnTo>
                    <a:pt x="12700" y="672973"/>
                  </a:lnTo>
                  <a:lnTo>
                    <a:pt x="6350" y="672973"/>
                  </a:lnTo>
                  <a:lnTo>
                    <a:pt x="12700" y="672973"/>
                  </a:lnTo>
                  <a:cubicBezTo>
                    <a:pt x="12700" y="761492"/>
                    <a:pt x="84455" y="833247"/>
                    <a:pt x="172974" y="833247"/>
                  </a:cubicBezTo>
                  <a:lnTo>
                    <a:pt x="672973" y="833247"/>
                  </a:lnTo>
                  <a:cubicBezTo>
                    <a:pt x="761492" y="833247"/>
                    <a:pt x="833247" y="761492"/>
                    <a:pt x="833247" y="672973"/>
                  </a:cubicBezTo>
                  <a:lnTo>
                    <a:pt x="833247" y="172974"/>
                  </a:lnTo>
                  <a:cubicBezTo>
                    <a:pt x="833247" y="84455"/>
                    <a:pt x="761492" y="12700"/>
                    <a:pt x="672973" y="12700"/>
                  </a:cubicBezTo>
                  <a:lnTo>
                    <a:pt x="172974" y="12700"/>
                  </a:lnTo>
                  <a:lnTo>
                    <a:pt x="172974" y="6350"/>
                  </a:lnTo>
                  <a:lnTo>
                    <a:pt x="172974" y="12700"/>
                  </a:lnTo>
                  <a:cubicBezTo>
                    <a:pt x="84455" y="12700"/>
                    <a:pt x="12700" y="84455"/>
                    <a:pt x="12700" y="172974"/>
                  </a:cubicBezTo>
                  <a:close/>
                </a:path>
              </a:pathLst>
            </a:custGeom>
            <a:solidFill>
              <a:srgbClr val="D1C8C6"/>
            </a:solidFill>
          </p:spPr>
        </p:sp>
      </p:grpSp>
      <p:sp>
        <p:nvSpPr>
          <p:cNvPr name="TextBox 29" id="29"/>
          <p:cNvSpPr txBox="true"/>
          <p:nvPr/>
        </p:nvSpPr>
        <p:spPr>
          <a:xfrm rot="0">
            <a:off x="9036755" y="5646567"/>
            <a:ext cx="20567" cy="457736"/>
          </a:xfrm>
          <a:prstGeom prst="rect">
            <a:avLst/>
          </a:prstGeom>
        </p:spPr>
        <p:txBody>
          <a:bodyPr anchor="t" rtlCol="false" tIns="0" lIns="0" bIns="0" rIns="0">
            <a:spAutoFit/>
          </a:bodyPr>
          <a:lstStyle/>
          <a:p>
            <a:pPr algn="ctr">
              <a:lnSpc>
                <a:spcPts val="4101"/>
              </a:lnSpc>
            </a:pPr>
            <a:r>
              <a:rPr lang="en-US" sz="3279">
                <a:solidFill>
                  <a:srgbClr val="443728"/>
                </a:solidFill>
                <a:latin typeface="Crimson Pro Bold"/>
              </a:rPr>
              <a:t>3</a:t>
            </a:r>
          </a:p>
        </p:txBody>
      </p:sp>
      <p:sp>
        <p:nvSpPr>
          <p:cNvPr name="TextBox 30" id="30"/>
          <p:cNvSpPr txBox="true"/>
          <p:nvPr/>
        </p:nvSpPr>
        <p:spPr>
          <a:xfrm rot="0">
            <a:off x="4236006" y="5733186"/>
            <a:ext cx="3288982" cy="371118"/>
          </a:xfrm>
          <a:prstGeom prst="rect">
            <a:avLst/>
          </a:prstGeom>
        </p:spPr>
        <p:txBody>
          <a:bodyPr anchor="t" rtlCol="false" tIns="0" lIns="0" bIns="0" rIns="0">
            <a:spAutoFit/>
          </a:bodyPr>
          <a:lstStyle/>
          <a:p>
            <a:pPr algn="r">
              <a:lnSpc>
                <a:spcPts val="3417"/>
              </a:lnSpc>
            </a:pPr>
            <a:r>
              <a:rPr lang="en-US" sz="2733">
                <a:solidFill>
                  <a:srgbClr val="443728"/>
                </a:solidFill>
                <a:latin typeface="Crimson Pro Bold"/>
              </a:rPr>
              <a:t>Perangkaian Alat</a:t>
            </a:r>
          </a:p>
        </p:txBody>
      </p:sp>
      <p:sp>
        <p:nvSpPr>
          <p:cNvPr name="TextBox 31" id="31"/>
          <p:cNvSpPr txBox="true"/>
          <p:nvPr/>
        </p:nvSpPr>
        <p:spPr>
          <a:xfrm rot="0">
            <a:off x="2638931" y="6286084"/>
            <a:ext cx="4886058" cy="873264"/>
          </a:xfrm>
          <a:prstGeom prst="rect">
            <a:avLst/>
          </a:prstGeom>
        </p:spPr>
        <p:txBody>
          <a:bodyPr anchor="t" rtlCol="false" tIns="0" lIns="0" bIns="0" rIns="0">
            <a:spAutoFit/>
          </a:bodyPr>
          <a:lstStyle/>
          <a:p>
            <a:pPr algn="r">
              <a:lnSpc>
                <a:spcPts val="3498"/>
              </a:lnSpc>
            </a:pPr>
            <a:r>
              <a:rPr lang="en-US" sz="2187">
                <a:solidFill>
                  <a:srgbClr val="443728"/>
                </a:solidFill>
                <a:latin typeface="Open Sans"/>
              </a:rPr>
              <a:t>Merangkai komponen dan melakukan pengujian alat.</a:t>
            </a:r>
          </a:p>
        </p:txBody>
      </p:sp>
      <p:grpSp>
        <p:nvGrpSpPr>
          <p:cNvPr name="Group 32" id="32"/>
          <p:cNvGrpSpPr/>
          <p:nvPr/>
        </p:nvGrpSpPr>
        <p:grpSpPr>
          <a:xfrm rot="0">
            <a:off x="9456465" y="7189812"/>
            <a:ext cx="971996" cy="55513"/>
            <a:chOff x="0" y="0"/>
            <a:chExt cx="1295995" cy="74017"/>
          </a:xfrm>
        </p:grpSpPr>
        <p:sp>
          <p:nvSpPr>
            <p:cNvPr name="Freeform 33" id="33"/>
            <p:cNvSpPr/>
            <p:nvPr/>
          </p:nvSpPr>
          <p:spPr>
            <a:xfrm flipH="false" flipV="false" rot="0">
              <a:off x="0" y="0"/>
              <a:ext cx="1295908" cy="74041"/>
            </a:xfrm>
            <a:custGeom>
              <a:avLst/>
              <a:gdLst/>
              <a:ahLst/>
              <a:cxnLst/>
              <a:rect r="r" b="b" t="t" l="l"/>
              <a:pathLst>
                <a:path h="74041" w="1295908">
                  <a:moveTo>
                    <a:pt x="0" y="36957"/>
                  </a:moveTo>
                  <a:cubicBezTo>
                    <a:pt x="0" y="16510"/>
                    <a:pt x="16510" y="0"/>
                    <a:pt x="36957" y="0"/>
                  </a:cubicBezTo>
                  <a:lnTo>
                    <a:pt x="1258951" y="0"/>
                  </a:lnTo>
                  <a:cubicBezTo>
                    <a:pt x="1279398" y="0"/>
                    <a:pt x="1295908" y="16510"/>
                    <a:pt x="1295908" y="36957"/>
                  </a:cubicBezTo>
                  <a:cubicBezTo>
                    <a:pt x="1295908" y="57404"/>
                    <a:pt x="1279398" y="73914"/>
                    <a:pt x="1258951" y="73914"/>
                  </a:cubicBezTo>
                  <a:lnTo>
                    <a:pt x="36957" y="73914"/>
                  </a:lnTo>
                  <a:cubicBezTo>
                    <a:pt x="16510" y="74041"/>
                    <a:pt x="0" y="57404"/>
                    <a:pt x="0" y="36957"/>
                  </a:cubicBezTo>
                  <a:close/>
                </a:path>
              </a:pathLst>
            </a:custGeom>
            <a:solidFill>
              <a:srgbClr val="D1C8C6"/>
            </a:solidFill>
          </p:spPr>
        </p:sp>
      </p:grpSp>
      <p:grpSp>
        <p:nvGrpSpPr>
          <p:cNvPr name="Group 34" id="34"/>
          <p:cNvGrpSpPr/>
          <p:nvPr/>
        </p:nvGrpSpPr>
        <p:grpSpPr>
          <a:xfrm rot="0">
            <a:off x="8826772" y="6900416"/>
            <a:ext cx="634454" cy="634454"/>
            <a:chOff x="0" y="0"/>
            <a:chExt cx="845938" cy="845938"/>
          </a:xfrm>
        </p:grpSpPr>
        <p:sp>
          <p:nvSpPr>
            <p:cNvPr name="Freeform 35" id="35"/>
            <p:cNvSpPr/>
            <p:nvPr/>
          </p:nvSpPr>
          <p:spPr>
            <a:xfrm flipH="false" flipV="false" rot="0">
              <a:off x="6350" y="6350"/>
              <a:ext cx="833247" cy="833247"/>
            </a:xfrm>
            <a:custGeom>
              <a:avLst/>
              <a:gdLst/>
              <a:ahLst/>
              <a:cxnLst/>
              <a:rect r="r" b="b" t="t" l="l"/>
              <a:pathLst>
                <a:path h="833247" w="833247">
                  <a:moveTo>
                    <a:pt x="0" y="166624"/>
                  </a:moveTo>
                  <a:cubicBezTo>
                    <a:pt x="0" y="74549"/>
                    <a:pt x="74549" y="0"/>
                    <a:pt x="166624" y="0"/>
                  </a:cubicBezTo>
                  <a:lnTo>
                    <a:pt x="666623" y="0"/>
                  </a:lnTo>
                  <a:cubicBezTo>
                    <a:pt x="758698" y="0"/>
                    <a:pt x="833247" y="74549"/>
                    <a:pt x="833247" y="166624"/>
                  </a:cubicBezTo>
                  <a:lnTo>
                    <a:pt x="833247" y="666623"/>
                  </a:lnTo>
                  <a:cubicBezTo>
                    <a:pt x="833247" y="758698"/>
                    <a:pt x="758698" y="833247"/>
                    <a:pt x="666623" y="833247"/>
                  </a:cubicBezTo>
                  <a:lnTo>
                    <a:pt x="166624" y="833247"/>
                  </a:lnTo>
                  <a:cubicBezTo>
                    <a:pt x="74549" y="833247"/>
                    <a:pt x="0" y="758571"/>
                    <a:pt x="0" y="666623"/>
                  </a:cubicBezTo>
                  <a:close/>
                </a:path>
              </a:pathLst>
            </a:custGeom>
            <a:solidFill>
              <a:srgbClr val="EBE2E0"/>
            </a:solidFill>
          </p:spPr>
        </p:sp>
        <p:sp>
          <p:nvSpPr>
            <p:cNvPr name="Freeform 36" id="36"/>
            <p:cNvSpPr/>
            <p:nvPr/>
          </p:nvSpPr>
          <p:spPr>
            <a:xfrm flipH="false" flipV="false" rot="0">
              <a:off x="0" y="0"/>
              <a:ext cx="845947" cy="845947"/>
            </a:xfrm>
            <a:custGeom>
              <a:avLst/>
              <a:gdLst/>
              <a:ahLst/>
              <a:cxnLst/>
              <a:rect r="r" b="b" t="t" l="l"/>
              <a:pathLst>
                <a:path h="845947" w="845947">
                  <a:moveTo>
                    <a:pt x="0" y="172974"/>
                  </a:moveTo>
                  <a:cubicBezTo>
                    <a:pt x="0" y="77470"/>
                    <a:pt x="77470" y="0"/>
                    <a:pt x="172974" y="0"/>
                  </a:cubicBezTo>
                  <a:lnTo>
                    <a:pt x="672973" y="0"/>
                  </a:lnTo>
                  <a:lnTo>
                    <a:pt x="672973" y="6350"/>
                  </a:lnTo>
                  <a:lnTo>
                    <a:pt x="672973" y="0"/>
                  </a:lnTo>
                  <a:lnTo>
                    <a:pt x="672973" y="6350"/>
                  </a:lnTo>
                  <a:lnTo>
                    <a:pt x="672973" y="0"/>
                  </a:lnTo>
                  <a:cubicBezTo>
                    <a:pt x="768477" y="0"/>
                    <a:pt x="845947" y="77470"/>
                    <a:pt x="845947" y="172974"/>
                  </a:cubicBezTo>
                  <a:lnTo>
                    <a:pt x="839597" y="172974"/>
                  </a:lnTo>
                  <a:lnTo>
                    <a:pt x="845947" y="172974"/>
                  </a:lnTo>
                  <a:lnTo>
                    <a:pt x="845947" y="672973"/>
                  </a:lnTo>
                  <a:lnTo>
                    <a:pt x="839597" y="672973"/>
                  </a:lnTo>
                  <a:lnTo>
                    <a:pt x="845947" y="672973"/>
                  </a:lnTo>
                  <a:cubicBezTo>
                    <a:pt x="845947" y="768477"/>
                    <a:pt x="768477" y="845947"/>
                    <a:pt x="672973" y="845947"/>
                  </a:cubicBezTo>
                  <a:lnTo>
                    <a:pt x="672973" y="839597"/>
                  </a:lnTo>
                  <a:lnTo>
                    <a:pt x="672973" y="845947"/>
                  </a:lnTo>
                  <a:lnTo>
                    <a:pt x="172974" y="845947"/>
                  </a:lnTo>
                  <a:lnTo>
                    <a:pt x="172974" y="839597"/>
                  </a:lnTo>
                  <a:lnTo>
                    <a:pt x="172974" y="845947"/>
                  </a:lnTo>
                  <a:cubicBezTo>
                    <a:pt x="77470" y="845947"/>
                    <a:pt x="0" y="768477"/>
                    <a:pt x="0" y="672973"/>
                  </a:cubicBezTo>
                  <a:lnTo>
                    <a:pt x="0" y="172974"/>
                  </a:lnTo>
                  <a:lnTo>
                    <a:pt x="6350" y="172974"/>
                  </a:lnTo>
                  <a:lnTo>
                    <a:pt x="0" y="172974"/>
                  </a:lnTo>
                  <a:moveTo>
                    <a:pt x="12700" y="172974"/>
                  </a:moveTo>
                  <a:lnTo>
                    <a:pt x="12700" y="672973"/>
                  </a:lnTo>
                  <a:lnTo>
                    <a:pt x="6350" y="672973"/>
                  </a:lnTo>
                  <a:lnTo>
                    <a:pt x="12700" y="672973"/>
                  </a:lnTo>
                  <a:cubicBezTo>
                    <a:pt x="12700" y="761492"/>
                    <a:pt x="84455" y="833247"/>
                    <a:pt x="172974" y="833247"/>
                  </a:cubicBezTo>
                  <a:lnTo>
                    <a:pt x="672973" y="833247"/>
                  </a:lnTo>
                  <a:cubicBezTo>
                    <a:pt x="761492" y="833247"/>
                    <a:pt x="833247" y="761492"/>
                    <a:pt x="833247" y="672973"/>
                  </a:cubicBezTo>
                  <a:lnTo>
                    <a:pt x="833247" y="172974"/>
                  </a:lnTo>
                  <a:cubicBezTo>
                    <a:pt x="833247" y="84455"/>
                    <a:pt x="761492" y="12700"/>
                    <a:pt x="672973" y="12700"/>
                  </a:cubicBezTo>
                  <a:lnTo>
                    <a:pt x="172974" y="12700"/>
                  </a:lnTo>
                  <a:lnTo>
                    <a:pt x="172974" y="6350"/>
                  </a:lnTo>
                  <a:lnTo>
                    <a:pt x="172974" y="12700"/>
                  </a:lnTo>
                  <a:cubicBezTo>
                    <a:pt x="84455" y="12700"/>
                    <a:pt x="12700" y="84455"/>
                    <a:pt x="12700" y="172974"/>
                  </a:cubicBezTo>
                  <a:close/>
                </a:path>
              </a:pathLst>
            </a:custGeom>
            <a:solidFill>
              <a:srgbClr val="D1C8C6"/>
            </a:solidFill>
          </p:spPr>
        </p:sp>
      </p:grpSp>
      <p:sp>
        <p:nvSpPr>
          <p:cNvPr name="TextBox 37" id="37"/>
          <p:cNvSpPr txBox="true"/>
          <p:nvPr/>
        </p:nvSpPr>
        <p:spPr>
          <a:xfrm rot="0">
            <a:off x="9005337" y="6914556"/>
            <a:ext cx="41701" cy="521938"/>
          </a:xfrm>
          <a:prstGeom prst="rect">
            <a:avLst/>
          </a:prstGeom>
        </p:spPr>
        <p:txBody>
          <a:bodyPr anchor="t" rtlCol="false" tIns="0" lIns="0" bIns="0" rIns="0">
            <a:spAutoFit/>
          </a:bodyPr>
          <a:lstStyle/>
          <a:p>
            <a:pPr algn="ctr">
              <a:lnSpc>
                <a:spcPts val="4101"/>
              </a:lnSpc>
            </a:pPr>
            <a:r>
              <a:rPr lang="en-US" sz="3279">
                <a:solidFill>
                  <a:srgbClr val="443728"/>
                </a:solidFill>
                <a:latin typeface="Crimson Pro Bold"/>
              </a:rPr>
              <a:t>4</a:t>
            </a:r>
          </a:p>
        </p:txBody>
      </p:sp>
      <p:sp>
        <p:nvSpPr>
          <p:cNvPr name="TextBox 38" id="38"/>
          <p:cNvSpPr txBox="true"/>
          <p:nvPr/>
        </p:nvSpPr>
        <p:spPr>
          <a:xfrm rot="0">
            <a:off x="10763012" y="6983045"/>
            <a:ext cx="4280020" cy="439801"/>
          </a:xfrm>
          <a:prstGeom prst="rect">
            <a:avLst/>
          </a:prstGeom>
        </p:spPr>
        <p:txBody>
          <a:bodyPr anchor="t" rtlCol="false" tIns="0" lIns="0" bIns="0" rIns="0">
            <a:spAutoFit/>
          </a:bodyPr>
          <a:lstStyle/>
          <a:p>
            <a:pPr algn="l">
              <a:lnSpc>
                <a:spcPts val="3417"/>
              </a:lnSpc>
            </a:pPr>
            <a:r>
              <a:rPr lang="en-US" sz="2733">
                <a:solidFill>
                  <a:srgbClr val="443728"/>
                </a:solidFill>
                <a:latin typeface="Crimson Pro Bold"/>
              </a:rPr>
              <a:t>Evaluasi dan Finishing</a:t>
            </a:r>
          </a:p>
        </p:txBody>
      </p:sp>
      <p:sp>
        <p:nvSpPr>
          <p:cNvPr name="TextBox 39" id="39"/>
          <p:cNvSpPr txBox="true"/>
          <p:nvPr/>
        </p:nvSpPr>
        <p:spPr>
          <a:xfrm rot="0">
            <a:off x="10763012" y="7535942"/>
            <a:ext cx="4886058" cy="873264"/>
          </a:xfrm>
          <a:prstGeom prst="rect">
            <a:avLst/>
          </a:prstGeom>
        </p:spPr>
        <p:txBody>
          <a:bodyPr anchor="t" rtlCol="false" tIns="0" lIns="0" bIns="0" rIns="0">
            <a:spAutoFit/>
          </a:bodyPr>
          <a:lstStyle/>
          <a:p>
            <a:pPr algn="l">
              <a:lnSpc>
                <a:spcPts val="3498"/>
              </a:lnSpc>
            </a:pPr>
            <a:r>
              <a:rPr lang="en-US" sz="2187">
                <a:solidFill>
                  <a:srgbClr val="443728"/>
                </a:solidFill>
                <a:latin typeface="Open Sans"/>
              </a:rPr>
              <a:t>Mengevaluasi dan menyempurnakan alat.</a:t>
            </a:r>
          </a:p>
        </p:txBody>
      </p:sp>
      <p:sp>
        <p:nvSpPr>
          <p:cNvPr name="TextBox 40" id="40"/>
          <p:cNvSpPr txBox="true"/>
          <p:nvPr/>
        </p:nvSpPr>
        <p:spPr>
          <a:xfrm rot="0">
            <a:off x="9086820" y="3019501"/>
            <a:ext cx="29497" cy="521938"/>
          </a:xfrm>
          <a:prstGeom prst="rect">
            <a:avLst/>
          </a:prstGeom>
        </p:spPr>
        <p:txBody>
          <a:bodyPr anchor="t" rtlCol="false" tIns="0" lIns="0" bIns="0" rIns="0">
            <a:spAutoFit/>
          </a:bodyPr>
          <a:lstStyle/>
          <a:p>
            <a:pPr algn="ctr">
              <a:lnSpc>
                <a:spcPts val="4101"/>
              </a:lnSpc>
            </a:pPr>
            <a:r>
              <a:rPr lang="en-US" sz="3279">
                <a:solidFill>
                  <a:srgbClr val="443728"/>
                </a:solidFill>
                <a:latin typeface="Crimson Pro Bold"/>
              </a:rPr>
              <a:t>1</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7EDE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CFA"/>
            </a:solidFill>
          </p:spPr>
        </p:sp>
      </p:grpSp>
      <p:sp>
        <p:nvSpPr>
          <p:cNvPr name="TextBox 6" id="6"/>
          <p:cNvSpPr txBox="true"/>
          <p:nvPr/>
        </p:nvSpPr>
        <p:spPr>
          <a:xfrm rot="0">
            <a:off x="2638931" y="3430965"/>
            <a:ext cx="6760845" cy="814626"/>
          </a:xfrm>
          <a:prstGeom prst="rect">
            <a:avLst/>
          </a:prstGeom>
        </p:spPr>
        <p:txBody>
          <a:bodyPr anchor="t" rtlCol="false" tIns="0" lIns="0" bIns="0" rIns="0">
            <a:spAutoFit/>
          </a:bodyPr>
          <a:lstStyle/>
          <a:p>
            <a:pPr algn="l">
              <a:lnSpc>
                <a:spcPts val="6834"/>
              </a:lnSpc>
            </a:pPr>
            <a:r>
              <a:rPr lang="en-US" sz="5467">
                <a:solidFill>
                  <a:srgbClr val="443728"/>
                </a:solidFill>
                <a:latin typeface="Crimson Pro Bold"/>
              </a:rPr>
              <a:t>Hasil</a:t>
            </a:r>
          </a:p>
        </p:txBody>
      </p:sp>
      <p:sp>
        <p:nvSpPr>
          <p:cNvPr name="Freeform 7" id="7" descr="preencoded.png"/>
          <p:cNvSpPr/>
          <p:nvPr/>
        </p:nvSpPr>
        <p:spPr>
          <a:xfrm flipH="false" flipV="false" rot="0">
            <a:off x="2547491" y="4846736"/>
            <a:ext cx="694284" cy="694284"/>
          </a:xfrm>
          <a:custGeom>
            <a:avLst/>
            <a:gdLst/>
            <a:ahLst/>
            <a:cxnLst/>
            <a:rect r="r" b="b" t="t" l="l"/>
            <a:pathLst>
              <a:path h="694284" w="694284">
                <a:moveTo>
                  <a:pt x="0" y="0"/>
                </a:moveTo>
                <a:lnTo>
                  <a:pt x="694284" y="0"/>
                </a:lnTo>
                <a:lnTo>
                  <a:pt x="694284" y="694284"/>
                </a:lnTo>
                <a:lnTo>
                  <a:pt x="0" y="694284"/>
                </a:lnTo>
                <a:lnTo>
                  <a:pt x="0" y="0"/>
                </a:lnTo>
                <a:close/>
              </a:path>
            </a:pathLst>
          </a:custGeom>
          <a:blipFill>
            <a:blip r:embed="rId3"/>
            <a:stretch>
              <a:fillRect l="0" t="0" r="0" b="0"/>
            </a:stretch>
          </a:blipFill>
        </p:spPr>
      </p:sp>
      <p:sp>
        <p:nvSpPr>
          <p:cNvPr name="TextBox 8" id="8"/>
          <p:cNvSpPr txBox="true"/>
          <p:nvPr/>
        </p:nvSpPr>
        <p:spPr>
          <a:xfrm rot="0">
            <a:off x="2638931" y="5835879"/>
            <a:ext cx="3288982" cy="371118"/>
          </a:xfrm>
          <a:prstGeom prst="rect">
            <a:avLst/>
          </a:prstGeom>
        </p:spPr>
        <p:txBody>
          <a:bodyPr anchor="t" rtlCol="false" tIns="0" lIns="0" bIns="0" rIns="0">
            <a:spAutoFit/>
          </a:bodyPr>
          <a:lstStyle/>
          <a:p>
            <a:pPr algn="l">
              <a:lnSpc>
                <a:spcPts val="3417"/>
              </a:lnSpc>
            </a:pPr>
            <a:r>
              <a:rPr lang="en-US" sz="2733">
                <a:solidFill>
                  <a:srgbClr val="443728"/>
                </a:solidFill>
                <a:latin typeface="Crimson Pro Bold"/>
              </a:rPr>
              <a:t>Belum Tersedia</a:t>
            </a:r>
          </a:p>
        </p:txBody>
      </p:sp>
      <p:sp>
        <p:nvSpPr>
          <p:cNvPr name="TextBox 9" id="9"/>
          <p:cNvSpPr txBox="true"/>
          <p:nvPr/>
        </p:nvSpPr>
        <p:spPr>
          <a:xfrm rot="0">
            <a:off x="2638931" y="6388775"/>
            <a:ext cx="13010138" cy="429013"/>
          </a:xfrm>
          <a:prstGeom prst="rect">
            <a:avLst/>
          </a:prstGeom>
        </p:spPr>
        <p:txBody>
          <a:bodyPr anchor="t" rtlCol="false" tIns="0" lIns="0" bIns="0" rIns="0">
            <a:spAutoFit/>
          </a:bodyPr>
          <a:lstStyle/>
          <a:p>
            <a:pPr algn="l">
              <a:lnSpc>
                <a:spcPts val="3498"/>
              </a:lnSpc>
            </a:pPr>
            <a:r>
              <a:rPr lang="en-US" sz="2187">
                <a:solidFill>
                  <a:srgbClr val="443728"/>
                </a:solidFill>
                <a:latin typeface="Open Sans"/>
              </a:rPr>
              <a:t>Hasil belum dapat ditampilkan karena alat belum selesai diuji.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7EDE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CFA"/>
            </a:solidFill>
          </p:spPr>
        </p:sp>
      </p:grpSp>
      <p:sp>
        <p:nvSpPr>
          <p:cNvPr name="TextBox 6" id="6"/>
          <p:cNvSpPr txBox="true"/>
          <p:nvPr/>
        </p:nvSpPr>
        <p:spPr>
          <a:xfrm rot="0">
            <a:off x="2638931" y="3430965"/>
            <a:ext cx="6760845" cy="814626"/>
          </a:xfrm>
          <a:prstGeom prst="rect">
            <a:avLst/>
          </a:prstGeom>
        </p:spPr>
        <p:txBody>
          <a:bodyPr anchor="t" rtlCol="false" tIns="0" lIns="0" bIns="0" rIns="0">
            <a:spAutoFit/>
          </a:bodyPr>
          <a:lstStyle/>
          <a:p>
            <a:pPr algn="l">
              <a:lnSpc>
                <a:spcPts val="6834"/>
              </a:lnSpc>
            </a:pPr>
            <a:r>
              <a:rPr lang="en-US" sz="5467">
                <a:solidFill>
                  <a:srgbClr val="443728"/>
                </a:solidFill>
                <a:latin typeface="Crimson Pro Bold"/>
              </a:rPr>
              <a:t>Kesimpulan</a:t>
            </a:r>
          </a:p>
        </p:txBody>
      </p:sp>
      <p:sp>
        <p:nvSpPr>
          <p:cNvPr name="Freeform 7" id="7" descr="preencoded.png"/>
          <p:cNvSpPr/>
          <p:nvPr/>
        </p:nvSpPr>
        <p:spPr>
          <a:xfrm flipH="false" flipV="false" rot="0">
            <a:off x="2547491" y="4846736"/>
            <a:ext cx="694284" cy="694284"/>
          </a:xfrm>
          <a:custGeom>
            <a:avLst/>
            <a:gdLst/>
            <a:ahLst/>
            <a:cxnLst/>
            <a:rect r="r" b="b" t="t" l="l"/>
            <a:pathLst>
              <a:path h="694284" w="694284">
                <a:moveTo>
                  <a:pt x="0" y="0"/>
                </a:moveTo>
                <a:lnTo>
                  <a:pt x="694284" y="0"/>
                </a:lnTo>
                <a:lnTo>
                  <a:pt x="694284" y="694284"/>
                </a:lnTo>
                <a:lnTo>
                  <a:pt x="0" y="694284"/>
                </a:lnTo>
                <a:lnTo>
                  <a:pt x="0" y="0"/>
                </a:lnTo>
                <a:close/>
              </a:path>
            </a:pathLst>
          </a:custGeom>
          <a:blipFill>
            <a:blip r:embed="rId3"/>
            <a:stretch>
              <a:fillRect l="0" t="0" r="0" b="0"/>
            </a:stretch>
          </a:blipFill>
        </p:spPr>
      </p:sp>
      <p:sp>
        <p:nvSpPr>
          <p:cNvPr name="TextBox 8" id="8"/>
          <p:cNvSpPr txBox="true"/>
          <p:nvPr/>
        </p:nvSpPr>
        <p:spPr>
          <a:xfrm rot="0">
            <a:off x="2638931" y="5835879"/>
            <a:ext cx="4813090" cy="439801"/>
          </a:xfrm>
          <a:prstGeom prst="rect">
            <a:avLst/>
          </a:prstGeom>
        </p:spPr>
        <p:txBody>
          <a:bodyPr anchor="t" rtlCol="false" tIns="0" lIns="0" bIns="0" rIns="0">
            <a:spAutoFit/>
          </a:bodyPr>
          <a:lstStyle/>
          <a:p>
            <a:pPr algn="l">
              <a:lnSpc>
                <a:spcPts val="3417"/>
              </a:lnSpc>
            </a:pPr>
            <a:r>
              <a:rPr lang="en-US" sz="2733">
                <a:solidFill>
                  <a:srgbClr val="443728"/>
                </a:solidFill>
                <a:latin typeface="Crimson Pro Bold"/>
              </a:rPr>
              <a:t>Belum Dapat Disimpulkan</a:t>
            </a:r>
          </a:p>
        </p:txBody>
      </p:sp>
      <p:sp>
        <p:nvSpPr>
          <p:cNvPr name="TextBox 9" id="9"/>
          <p:cNvSpPr txBox="true"/>
          <p:nvPr/>
        </p:nvSpPr>
        <p:spPr>
          <a:xfrm rot="0">
            <a:off x="2638931" y="6388775"/>
            <a:ext cx="13010138" cy="429013"/>
          </a:xfrm>
          <a:prstGeom prst="rect">
            <a:avLst/>
          </a:prstGeom>
        </p:spPr>
        <p:txBody>
          <a:bodyPr anchor="t" rtlCol="false" tIns="0" lIns="0" bIns="0" rIns="0">
            <a:spAutoFit/>
          </a:bodyPr>
          <a:lstStyle/>
          <a:p>
            <a:pPr algn="l">
              <a:lnSpc>
                <a:spcPts val="3498"/>
              </a:lnSpc>
            </a:pPr>
            <a:r>
              <a:rPr lang="en-US" sz="2187">
                <a:solidFill>
                  <a:srgbClr val="443728"/>
                </a:solidFill>
                <a:latin typeface="Open Sans"/>
              </a:rPr>
              <a:t>Kesimpulan belum dapat ditarik karena alat belum selesai diuji.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7EDE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CFA"/>
            </a:solidFill>
          </p:spPr>
        </p:sp>
      </p:grpSp>
      <p:sp>
        <p:nvSpPr>
          <p:cNvPr name="TextBox 6" id="6"/>
          <p:cNvSpPr txBox="true"/>
          <p:nvPr/>
        </p:nvSpPr>
        <p:spPr>
          <a:xfrm rot="0">
            <a:off x="2638931" y="3430965"/>
            <a:ext cx="6760845" cy="814626"/>
          </a:xfrm>
          <a:prstGeom prst="rect">
            <a:avLst/>
          </a:prstGeom>
        </p:spPr>
        <p:txBody>
          <a:bodyPr anchor="t" rtlCol="false" tIns="0" lIns="0" bIns="0" rIns="0">
            <a:spAutoFit/>
          </a:bodyPr>
          <a:lstStyle/>
          <a:p>
            <a:pPr algn="l">
              <a:lnSpc>
                <a:spcPts val="6834"/>
              </a:lnSpc>
            </a:pPr>
            <a:r>
              <a:rPr lang="en-US" sz="5467">
                <a:solidFill>
                  <a:srgbClr val="443728"/>
                </a:solidFill>
                <a:latin typeface="Crimson Pro Bold"/>
              </a:rPr>
              <a:t>Tanya Jawab</a:t>
            </a:r>
          </a:p>
        </p:txBody>
      </p:sp>
      <p:sp>
        <p:nvSpPr>
          <p:cNvPr name="Freeform 7" id="7" descr="preencoded.png"/>
          <p:cNvSpPr/>
          <p:nvPr/>
        </p:nvSpPr>
        <p:spPr>
          <a:xfrm flipH="false" flipV="false" rot="0">
            <a:off x="2547491" y="4846736"/>
            <a:ext cx="694284" cy="694284"/>
          </a:xfrm>
          <a:custGeom>
            <a:avLst/>
            <a:gdLst/>
            <a:ahLst/>
            <a:cxnLst/>
            <a:rect r="r" b="b" t="t" l="l"/>
            <a:pathLst>
              <a:path h="694284" w="694284">
                <a:moveTo>
                  <a:pt x="0" y="0"/>
                </a:moveTo>
                <a:lnTo>
                  <a:pt x="694284" y="0"/>
                </a:lnTo>
                <a:lnTo>
                  <a:pt x="694284" y="694284"/>
                </a:lnTo>
                <a:lnTo>
                  <a:pt x="0" y="694284"/>
                </a:lnTo>
                <a:lnTo>
                  <a:pt x="0" y="0"/>
                </a:lnTo>
                <a:close/>
              </a:path>
            </a:pathLst>
          </a:custGeom>
          <a:blipFill>
            <a:blip r:embed="rId3"/>
            <a:stretch>
              <a:fillRect l="0" t="0" r="0" b="0"/>
            </a:stretch>
          </a:blipFill>
        </p:spPr>
      </p:sp>
      <p:sp>
        <p:nvSpPr>
          <p:cNvPr name="TextBox 8" id="8"/>
          <p:cNvSpPr txBox="true"/>
          <p:nvPr/>
        </p:nvSpPr>
        <p:spPr>
          <a:xfrm rot="0">
            <a:off x="2638931" y="5835879"/>
            <a:ext cx="5573785" cy="439801"/>
          </a:xfrm>
          <a:prstGeom prst="rect">
            <a:avLst/>
          </a:prstGeom>
        </p:spPr>
        <p:txBody>
          <a:bodyPr anchor="t" rtlCol="false" tIns="0" lIns="0" bIns="0" rIns="0">
            <a:spAutoFit/>
          </a:bodyPr>
          <a:lstStyle/>
          <a:p>
            <a:pPr algn="l">
              <a:lnSpc>
                <a:spcPts val="3417"/>
              </a:lnSpc>
            </a:pPr>
            <a:r>
              <a:rPr lang="en-US" sz="2733">
                <a:solidFill>
                  <a:srgbClr val="443728"/>
                </a:solidFill>
                <a:latin typeface="Crimson Pro Bold"/>
              </a:rPr>
              <a:t>Akan Dilakukan Saat Presentasi</a:t>
            </a:r>
          </a:p>
        </p:txBody>
      </p:sp>
      <p:sp>
        <p:nvSpPr>
          <p:cNvPr name="TextBox 9" id="9"/>
          <p:cNvSpPr txBox="true"/>
          <p:nvPr/>
        </p:nvSpPr>
        <p:spPr>
          <a:xfrm rot="0">
            <a:off x="2638931" y="6388775"/>
            <a:ext cx="13010138" cy="429013"/>
          </a:xfrm>
          <a:prstGeom prst="rect">
            <a:avLst/>
          </a:prstGeom>
        </p:spPr>
        <p:txBody>
          <a:bodyPr anchor="t" rtlCol="false" tIns="0" lIns="0" bIns="0" rIns="0">
            <a:spAutoFit/>
          </a:bodyPr>
          <a:lstStyle/>
          <a:p>
            <a:pPr algn="l">
              <a:lnSpc>
                <a:spcPts val="3498"/>
              </a:lnSpc>
            </a:pPr>
            <a:r>
              <a:rPr lang="en-US" sz="2187">
                <a:solidFill>
                  <a:srgbClr val="443728"/>
                </a:solidFill>
                <a:latin typeface="Open Sans"/>
              </a:rPr>
              <a:t>Sesi tanya jawab akan dilakukan saat presentasi proyek.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DAGDJ0iQeIk</dc:identifier>
  <dcterms:modified xsi:type="dcterms:W3CDTF">2011-08-01T06:04:30Z</dcterms:modified>
  <cp:revision>1</cp:revision>
  <dc:title>Proposal mikrokontroler proyek audio player (Reno_048).pptx</dc:title>
</cp:coreProperties>
</file>