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9" r:id="rId9"/>
    <p:sldId id="270" r:id="rId10"/>
    <p:sldId id="271" r:id="rId11"/>
    <p:sldId id="263" r:id="rId12"/>
    <p:sldId id="264" r:id="rId13"/>
    <p:sldId id="265" r:id="rId14"/>
    <p:sldId id="266" r:id="rId15"/>
    <p:sldId id="267" r:id="rId16"/>
    <p:sldId id="268" r:id="rId1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DC2F2-DFC1-46C2-86DF-329BC6F2C12C}" type="datetimeFigureOut">
              <a:rPr lang="pt-BR" smtClean="0"/>
              <a:t>25/06/2024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02177-E8B3-449D-AF33-A291228B73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1487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DC2F2-DFC1-46C2-86DF-329BC6F2C12C}" type="datetimeFigureOut">
              <a:rPr lang="pt-BR" smtClean="0"/>
              <a:t>25/06/2024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02177-E8B3-449D-AF33-A291228B73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6772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DC2F2-DFC1-46C2-86DF-329BC6F2C12C}" type="datetimeFigureOut">
              <a:rPr lang="pt-BR" smtClean="0"/>
              <a:t>25/06/2024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02177-E8B3-449D-AF33-A291228B73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2149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DC2F2-DFC1-46C2-86DF-329BC6F2C12C}" type="datetimeFigureOut">
              <a:rPr lang="pt-BR" smtClean="0"/>
              <a:t>25/06/2024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02177-E8B3-449D-AF33-A291228B73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4890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DC2F2-DFC1-46C2-86DF-329BC6F2C12C}" type="datetimeFigureOut">
              <a:rPr lang="pt-BR" smtClean="0"/>
              <a:t>25/06/2024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02177-E8B3-449D-AF33-A291228B73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3663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DC2F2-DFC1-46C2-86DF-329BC6F2C12C}" type="datetimeFigureOut">
              <a:rPr lang="pt-BR" smtClean="0"/>
              <a:t>25/06/2024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02177-E8B3-449D-AF33-A291228B73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8416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DC2F2-DFC1-46C2-86DF-329BC6F2C12C}" type="datetimeFigureOut">
              <a:rPr lang="pt-BR" smtClean="0"/>
              <a:t>25/06/2024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02177-E8B3-449D-AF33-A291228B73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4192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DC2F2-DFC1-46C2-86DF-329BC6F2C12C}" type="datetimeFigureOut">
              <a:rPr lang="pt-BR" smtClean="0"/>
              <a:t>25/06/2024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02177-E8B3-449D-AF33-A291228B73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1015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DC2F2-DFC1-46C2-86DF-329BC6F2C12C}" type="datetimeFigureOut">
              <a:rPr lang="pt-BR" smtClean="0"/>
              <a:t>25/06/2024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02177-E8B3-449D-AF33-A291228B73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0942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DC2F2-DFC1-46C2-86DF-329BC6F2C12C}" type="datetimeFigureOut">
              <a:rPr lang="pt-BR" smtClean="0"/>
              <a:t>25/06/2024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02177-E8B3-449D-AF33-A291228B73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6350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DC2F2-DFC1-46C2-86DF-329BC6F2C12C}" type="datetimeFigureOut">
              <a:rPr lang="pt-BR" smtClean="0"/>
              <a:t>25/06/2024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02177-E8B3-449D-AF33-A291228B73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6912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DDC2F2-DFC1-46C2-86DF-329BC6F2C12C}" type="datetimeFigureOut">
              <a:rPr lang="pt-BR" smtClean="0"/>
              <a:t>25/06/2024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D02177-E8B3-449D-AF33-A291228B73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7072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" y="50742"/>
            <a:ext cx="9144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Para atualização do banco de dados é necessário primeiro preencher a planilha </a:t>
            </a:r>
            <a:r>
              <a:rPr lang="pt-BR" dirty="0" err="1"/>
              <a:t>e</a:t>
            </a:r>
            <a:r>
              <a:rPr lang="pt-BR" dirty="0" err="1" smtClean="0"/>
              <a:t>xcel</a:t>
            </a:r>
            <a:r>
              <a:rPr lang="pt-BR" dirty="0" smtClean="0"/>
              <a:t> e atualizar com todos os dados pertinentes .</a:t>
            </a:r>
          </a:p>
          <a:p>
            <a:endParaRPr lang="pt-BR" dirty="0"/>
          </a:p>
          <a:p>
            <a:endParaRPr lang="pt-BR" dirty="0" smtClean="0"/>
          </a:p>
          <a:p>
            <a:r>
              <a:rPr lang="pt-BR" b="1" dirty="0" smtClean="0"/>
              <a:t>FAVOR ATENTAR PARA A ESTRUTURA DO ARQUIVO EXCEL QUE NÃO PODE SER ALTERADA, NO ENTANTO PODEM SER INCLUSAS COLUNAS PARA NOVOS TREINAMENTOS OU INFORMAÇÕES QUE VOCÊ QUEIRA ADICIONAR.</a:t>
            </a:r>
          </a:p>
          <a:p>
            <a:endParaRPr lang="pt-BR" dirty="0"/>
          </a:p>
          <a:p>
            <a:endParaRPr lang="pt-BR" dirty="0" smtClean="0"/>
          </a:p>
          <a:p>
            <a:endParaRPr lang="pt-BR" dirty="0" smtClean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82" t="31424" r="4858" b="-1852"/>
          <a:stretch/>
        </p:blipFill>
        <p:spPr bwMode="auto">
          <a:xfrm>
            <a:off x="1115616" y="4970818"/>
            <a:ext cx="1814052" cy="12695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44756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476672"/>
            <a:ext cx="9144000" cy="676672"/>
          </a:xfrm>
        </p:spPr>
        <p:txBody>
          <a:bodyPr/>
          <a:lstStyle/>
          <a:p>
            <a:pPr algn="ctr"/>
            <a:r>
              <a:rPr lang="pt-BR" dirty="0" smtClean="0"/>
              <a:t>Clique no link mostrado pela seta</a:t>
            </a:r>
            <a:endParaRPr lang="pt-BR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717"/>
          <a:stretch/>
        </p:blipFill>
        <p:spPr bwMode="auto">
          <a:xfrm>
            <a:off x="187846" y="1759669"/>
            <a:ext cx="8991600" cy="337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eta para a direita 3"/>
          <p:cNvSpPr/>
          <p:nvPr/>
        </p:nvSpPr>
        <p:spPr>
          <a:xfrm rot="17929177">
            <a:off x="144394" y="4491558"/>
            <a:ext cx="1944216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8646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039175" cy="45347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CaixaDeTexto 2"/>
          <p:cNvSpPr txBox="1"/>
          <p:nvPr/>
        </p:nvSpPr>
        <p:spPr>
          <a:xfrm>
            <a:off x="399604" y="5085184"/>
            <a:ext cx="73185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Será aberto a pagina mostrada</a:t>
            </a:r>
            <a:endParaRPr lang="pt-BR" b="1" dirty="0"/>
          </a:p>
          <a:p>
            <a:endParaRPr lang="pt-BR" dirty="0" smtClean="0"/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164783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6632"/>
            <a:ext cx="8820472" cy="47139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399604" y="5085184"/>
            <a:ext cx="73185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Clique em ADD file e em seguida em upload files</a:t>
            </a:r>
            <a:endParaRPr lang="pt-BR" b="1" dirty="0"/>
          </a:p>
          <a:p>
            <a:endParaRPr lang="pt-BR" dirty="0" smtClean="0"/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164783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5" y="188640"/>
            <a:ext cx="9058175" cy="44468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CaixaDeTexto 2"/>
          <p:cNvSpPr txBox="1"/>
          <p:nvPr/>
        </p:nvSpPr>
        <p:spPr>
          <a:xfrm>
            <a:off x="399604" y="5085184"/>
            <a:ext cx="73185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Arraste o arquivo SEG1.json para o local acima indicado ou clique em </a:t>
            </a:r>
            <a:r>
              <a:rPr lang="pt-BR" b="1" dirty="0" err="1" smtClean="0"/>
              <a:t>choose</a:t>
            </a:r>
            <a:r>
              <a:rPr lang="pt-BR" b="1" dirty="0" smtClean="0"/>
              <a:t> </a:t>
            </a:r>
            <a:r>
              <a:rPr lang="pt-BR" b="1" dirty="0" err="1" smtClean="0"/>
              <a:t>your</a:t>
            </a:r>
            <a:r>
              <a:rPr lang="pt-BR" b="1" dirty="0" smtClean="0"/>
              <a:t> files.</a:t>
            </a:r>
            <a:endParaRPr lang="pt-BR" b="1" dirty="0"/>
          </a:p>
          <a:p>
            <a:endParaRPr lang="pt-BR" dirty="0" smtClean="0"/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164783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8640"/>
            <a:ext cx="9050337" cy="478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399604" y="5085184"/>
            <a:ext cx="73185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Clicando em </a:t>
            </a:r>
            <a:r>
              <a:rPr lang="pt-BR" b="1" dirty="0" err="1" smtClean="0"/>
              <a:t>choose</a:t>
            </a:r>
            <a:r>
              <a:rPr lang="pt-BR" b="1" dirty="0" smtClean="0"/>
              <a:t> </a:t>
            </a:r>
            <a:r>
              <a:rPr lang="pt-BR" b="1" dirty="0" err="1" smtClean="0"/>
              <a:t>your</a:t>
            </a:r>
            <a:r>
              <a:rPr lang="pt-BR" b="1" dirty="0" smtClean="0"/>
              <a:t> files será solicitado que </a:t>
            </a:r>
            <a:r>
              <a:rPr lang="pt-BR" b="1" dirty="0" err="1" smtClean="0"/>
              <a:t>vc</a:t>
            </a:r>
            <a:r>
              <a:rPr lang="pt-BR" b="1" dirty="0" smtClean="0"/>
              <a:t> selecione o arquivo para upload, selecione o arquivo SEG1.Json</a:t>
            </a:r>
            <a:endParaRPr lang="pt-BR" b="1" dirty="0"/>
          </a:p>
          <a:p>
            <a:endParaRPr lang="pt-BR" dirty="0" smtClean="0"/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164783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99" y="3590352"/>
            <a:ext cx="8496944" cy="3267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42"/>
          <a:stretch/>
        </p:blipFill>
        <p:spPr bwMode="auto">
          <a:xfrm>
            <a:off x="15999" y="-27384"/>
            <a:ext cx="8496944" cy="3520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eta para a direita 1"/>
          <p:cNvSpPr/>
          <p:nvPr/>
        </p:nvSpPr>
        <p:spPr>
          <a:xfrm rot="8506769">
            <a:off x="6488802" y="588461"/>
            <a:ext cx="1872208" cy="8640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exto explicativo retangular com cantos arredondados 2"/>
          <p:cNvSpPr/>
          <p:nvPr/>
        </p:nvSpPr>
        <p:spPr>
          <a:xfrm>
            <a:off x="4067605" y="714185"/>
            <a:ext cx="2088571" cy="612648"/>
          </a:xfrm>
          <a:prstGeom prst="wedgeRoundRectCallout">
            <a:avLst>
              <a:gd name="adj1" fmla="val -20833"/>
              <a:gd name="adj2" fmla="val 9514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Aguarde a barra verde ser completa </a:t>
            </a:r>
            <a:endParaRPr lang="pt-BR" dirty="0"/>
          </a:p>
        </p:txBody>
      </p:sp>
      <p:sp>
        <p:nvSpPr>
          <p:cNvPr id="6" name="Texto explicativo retangular com cantos arredondados 5"/>
          <p:cNvSpPr/>
          <p:nvPr/>
        </p:nvSpPr>
        <p:spPr>
          <a:xfrm>
            <a:off x="683568" y="5661248"/>
            <a:ext cx="2736304" cy="612648"/>
          </a:xfrm>
          <a:prstGeom prst="wedgeRoundRectCallout">
            <a:avLst>
              <a:gd name="adj1" fmla="val -20833"/>
              <a:gd name="adj2" fmla="val 9514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Em seguida clique em </a:t>
            </a:r>
            <a:r>
              <a:rPr lang="pt-BR" dirty="0" err="1" smtClean="0"/>
              <a:t>commit</a:t>
            </a:r>
            <a:r>
              <a:rPr lang="pt-BR" dirty="0" smtClean="0"/>
              <a:t> </a:t>
            </a:r>
            <a:r>
              <a:rPr lang="pt-BR" dirty="0" err="1" smtClean="0"/>
              <a:t>changes</a:t>
            </a:r>
            <a:endParaRPr lang="pt-BR" dirty="0"/>
          </a:p>
        </p:txBody>
      </p:sp>
      <p:sp>
        <p:nvSpPr>
          <p:cNvPr id="4" name="Seta para a direita 3"/>
          <p:cNvSpPr/>
          <p:nvPr/>
        </p:nvSpPr>
        <p:spPr>
          <a:xfrm rot="10800000">
            <a:off x="1763688" y="6497960"/>
            <a:ext cx="1439821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4783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6" grpId="0" animBg="1"/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16632"/>
            <a:ext cx="9044458" cy="4827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o explicativo retangular com cantos arredondados 2"/>
          <p:cNvSpPr/>
          <p:nvPr/>
        </p:nvSpPr>
        <p:spPr>
          <a:xfrm>
            <a:off x="3563888" y="1700808"/>
            <a:ext cx="3528392" cy="829711"/>
          </a:xfrm>
          <a:prstGeom prst="wedgeRoundRectCallout">
            <a:avLst>
              <a:gd name="adj1" fmla="val -47288"/>
              <a:gd name="adj2" fmla="val 9177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O banco de dados foi atualizado e ficará </a:t>
            </a:r>
            <a:r>
              <a:rPr lang="pt-BR" dirty="0" err="1" smtClean="0"/>
              <a:t>acessivel</a:t>
            </a:r>
            <a:r>
              <a:rPr lang="pt-BR" dirty="0" smtClean="0"/>
              <a:t> assim que a “bolinha” abaixo ficar verde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64783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88640"/>
            <a:ext cx="8915936" cy="216024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-6528" y="3947726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Atualize o arquivo </a:t>
            </a:r>
            <a:r>
              <a:rPr lang="pt-BR" dirty="0" err="1" smtClean="0"/>
              <a:t>excel</a:t>
            </a:r>
            <a:r>
              <a:rPr lang="pt-BR" dirty="0" smtClean="0"/>
              <a:t> e depois o converta para o formato </a:t>
            </a:r>
            <a:r>
              <a:rPr lang="pt-BR" dirty="0" err="1" smtClean="0"/>
              <a:t>Json</a:t>
            </a:r>
            <a:r>
              <a:rPr lang="pt-BR" dirty="0" smtClean="0"/>
              <a:t> usando o conversor acima como descrito.</a:t>
            </a:r>
            <a:endParaRPr lang="pt-BR" dirty="0"/>
          </a:p>
          <a:p>
            <a:endParaRPr lang="pt-BR" dirty="0" smtClean="0"/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914137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6" t="1799"/>
          <a:stretch/>
        </p:blipFill>
        <p:spPr bwMode="auto">
          <a:xfrm>
            <a:off x="323528" y="372046"/>
            <a:ext cx="8610302" cy="608129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349796" y="3966389"/>
            <a:ext cx="73185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Ao clicar no conversor ele abrira a pagina web acima, que solicita que </a:t>
            </a:r>
            <a:r>
              <a:rPr lang="pt-BR" dirty="0" err="1" smtClean="0"/>
              <a:t>vc</a:t>
            </a:r>
            <a:r>
              <a:rPr lang="pt-BR" dirty="0" smtClean="0"/>
              <a:t> escolha o arquivo para converter e depois o converta.</a:t>
            </a:r>
            <a:endParaRPr lang="pt-BR" dirty="0"/>
          </a:p>
          <a:p>
            <a:endParaRPr lang="pt-BR" dirty="0" smtClean="0"/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144837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40" y="404664"/>
            <a:ext cx="8731870" cy="5172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CaixaDeTexto 2"/>
          <p:cNvSpPr txBox="1"/>
          <p:nvPr/>
        </p:nvSpPr>
        <p:spPr>
          <a:xfrm>
            <a:off x="369838" y="5445224"/>
            <a:ext cx="73185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Selecione o Arquivo SEG1</a:t>
            </a:r>
            <a:endParaRPr lang="pt-BR" dirty="0"/>
          </a:p>
          <a:p>
            <a:endParaRPr lang="pt-BR" dirty="0" smtClean="0"/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164783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578" y="116632"/>
            <a:ext cx="8840918" cy="6264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CaixaDeTexto 2"/>
          <p:cNvSpPr txBox="1"/>
          <p:nvPr/>
        </p:nvSpPr>
        <p:spPr>
          <a:xfrm>
            <a:off x="399579" y="5753223"/>
            <a:ext cx="73185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CLIQUE EM CONVERTER PARA JSON</a:t>
            </a:r>
            <a:endParaRPr lang="pt-BR" b="1" dirty="0"/>
          </a:p>
          <a:p>
            <a:endParaRPr lang="pt-BR" dirty="0" smtClean="0"/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164783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1" y="188640"/>
            <a:ext cx="8961129" cy="36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CaixaDeTexto 2"/>
          <p:cNvSpPr txBox="1"/>
          <p:nvPr/>
        </p:nvSpPr>
        <p:spPr>
          <a:xfrm>
            <a:off x="399604" y="5085184"/>
            <a:ext cx="73185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RENOMEIE O ARQUIVO PARA SEG1.JSON CASO O NOME SE ALTERE NA CONVERSÃO</a:t>
            </a:r>
            <a:endParaRPr lang="pt-BR" b="1" dirty="0"/>
          </a:p>
          <a:p>
            <a:endParaRPr lang="pt-BR" dirty="0" smtClean="0"/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164783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8640"/>
            <a:ext cx="9030795" cy="2232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CaixaDeTexto 2"/>
          <p:cNvSpPr txBox="1"/>
          <p:nvPr/>
        </p:nvSpPr>
        <p:spPr>
          <a:xfrm>
            <a:off x="399604" y="5085184"/>
            <a:ext cx="73185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NOME QUE O ARQUIVO DEVE TER</a:t>
            </a:r>
            <a:endParaRPr lang="pt-BR" b="1" dirty="0"/>
          </a:p>
          <a:p>
            <a:endParaRPr lang="pt-BR" dirty="0" smtClean="0"/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164783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Abra o site </a:t>
            </a:r>
          </a:p>
          <a:p>
            <a:pPr marL="0" indent="0">
              <a:buNone/>
            </a:pPr>
            <a:r>
              <a:rPr lang="pt-BR" dirty="0" smtClean="0">
                <a:hlinkClick r:id="rId2"/>
              </a:rPr>
              <a:t>https://github.com/</a:t>
            </a: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Clique em </a:t>
            </a:r>
            <a:r>
              <a:rPr lang="pt-BR" dirty="0" err="1" smtClean="0"/>
              <a:t>sign</a:t>
            </a:r>
            <a:r>
              <a:rPr lang="pt-BR" dirty="0" smtClean="0"/>
              <a:t> in</a:t>
            </a:r>
            <a:endParaRPr lang="pt-BR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432685"/>
            <a:ext cx="8604448" cy="14327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Elipse 3"/>
          <p:cNvSpPr/>
          <p:nvPr/>
        </p:nvSpPr>
        <p:spPr>
          <a:xfrm>
            <a:off x="7668344" y="3789040"/>
            <a:ext cx="720080" cy="7200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7717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3465" y="332656"/>
            <a:ext cx="9120535" cy="1844824"/>
          </a:xfrm>
        </p:spPr>
        <p:txBody>
          <a:bodyPr>
            <a:normAutofit fontScale="92500" lnSpcReduction="20000"/>
          </a:bodyPr>
          <a:lstStyle/>
          <a:p>
            <a:r>
              <a:rPr lang="pt-BR" sz="2400" dirty="0" smtClean="0"/>
              <a:t>Utilize os dados abaixo para acesso.</a:t>
            </a:r>
          </a:p>
          <a:p>
            <a:endParaRPr lang="pt-BR" sz="2400" dirty="0" smtClean="0"/>
          </a:p>
          <a:p>
            <a:r>
              <a:rPr lang="pt-BR" sz="2400" dirty="0" smtClean="0"/>
              <a:t>LOGIN </a:t>
            </a:r>
            <a:r>
              <a:rPr lang="pt-BR" sz="2400" dirty="0" err="1" smtClean="0"/>
              <a:t>git</a:t>
            </a:r>
            <a:r>
              <a:rPr lang="pt-BR" sz="2400" dirty="0" smtClean="0"/>
              <a:t> hub: </a:t>
            </a:r>
            <a:r>
              <a:rPr lang="pt-BR" sz="2400" dirty="0" err="1" smtClean="0"/>
              <a:t>ReframaxTrabalhador</a:t>
            </a:r>
            <a:endParaRPr lang="pt-BR" sz="2400" dirty="0" smtClean="0"/>
          </a:p>
          <a:p>
            <a:r>
              <a:rPr lang="pt-BR" sz="2400" dirty="0" smtClean="0"/>
              <a:t>SENHA: Trabalhador1@2</a:t>
            </a:r>
          </a:p>
          <a:p>
            <a:r>
              <a:rPr lang="pt-BR" sz="2400" dirty="0" smtClean="0"/>
              <a:t>A pagina inicial do projeto será aberta</a:t>
            </a:r>
            <a:endParaRPr lang="pt-BR" sz="2400" dirty="0"/>
          </a:p>
          <a:p>
            <a:endParaRPr lang="pt-BR" sz="2400" dirty="0" smtClean="0"/>
          </a:p>
          <a:p>
            <a:endParaRPr lang="pt-BR" sz="2400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409" y="2747051"/>
            <a:ext cx="9224541" cy="41109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58038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241</Words>
  <Application>Microsoft Office PowerPoint</Application>
  <PresentationFormat>Apresentação na tela (4:3)</PresentationFormat>
  <Paragraphs>27</Paragraphs>
  <Slides>16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17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obras</dc:creator>
  <cp:lastModifiedBy>obras</cp:lastModifiedBy>
  <cp:revision>6</cp:revision>
  <dcterms:created xsi:type="dcterms:W3CDTF">2024-06-25T17:46:38Z</dcterms:created>
  <dcterms:modified xsi:type="dcterms:W3CDTF">2024-06-25T18:51:55Z</dcterms:modified>
</cp:coreProperties>
</file>