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4CD5ABB-DD76-4008-A2C0-953DAE7B277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D208F0D-CCF7-4B63-98D6-43F3A1B18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BSIT-1C</a:t>
            </a:r>
            <a:br>
              <a:rPr lang="en-US" dirty="0" smtClean="0"/>
            </a:br>
            <a:r>
              <a:rPr lang="en-US" sz="6600" dirty="0" smtClean="0"/>
              <a:t>ROW #2 (RIGHT)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Lauren L. Tejada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Quiñones</a:t>
            </a:r>
            <a:endParaRPr lang="en-US" dirty="0" smtClean="0"/>
          </a:p>
          <a:p>
            <a:r>
              <a:rPr lang="en-US" dirty="0" smtClean="0"/>
              <a:t>Kenneth </a:t>
            </a:r>
            <a:r>
              <a:rPr lang="en-US" dirty="0" err="1" smtClean="0"/>
              <a:t>villacastin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3095625" cy="30956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Why Facebook is better than other applications.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is complex.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has a better design.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has a simple design.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Facebook has a </a:t>
            </a:r>
            <a:r>
              <a:rPr lang="en-US" dirty="0" err="1" smtClean="0"/>
              <a:t>virality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has a high performance than other applications.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2732087" cy="273208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Why Messenger is the worst applications.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Chat is not editable, so if you typo your chat, you cannot change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cannot delete the message if you past 10 minutes.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cannot send any attachments like documents and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always see people you didn’t know.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</TotalTime>
  <Words>103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BSIT-1C ROW #2 (RIGHT)</vt:lpstr>
      <vt:lpstr>Favorite application</vt:lpstr>
      <vt:lpstr>Worst 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BSIT-1C ROW #2 (RIGHT)</dc:title>
  <dc:creator>Student</dc:creator>
  <cp:lastModifiedBy>Student</cp:lastModifiedBy>
  <cp:revision>3</cp:revision>
  <dcterms:created xsi:type="dcterms:W3CDTF">2019-11-18T06:42:53Z</dcterms:created>
  <dcterms:modified xsi:type="dcterms:W3CDTF">2019-11-18T07:15:47Z</dcterms:modified>
</cp:coreProperties>
</file>