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258" r:id="rId6"/>
    <p:sldId id="260" r:id="rId7"/>
    <p:sldId id="265" r:id="rId8"/>
    <p:sldId id="262" r:id="rId9"/>
    <p:sldId id="261" r:id="rId10"/>
    <p:sldId id="264" r:id="rId11"/>
    <p:sldId id="263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20B48-4953-406B-A801-DD0A418DC3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4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3.xml"/><Relationship Id="rId11" Type="http://schemas.openxmlformats.org/officeDocument/2006/relationships/tags" Target="../tags/tag68.xml"/><Relationship Id="rId10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69.xml"/><Relationship Id="rId10" Type="http://schemas.openxmlformats.org/officeDocument/2006/relationships/tags" Target="../tags/tag75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7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6.xml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85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4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3" Type="http://schemas.openxmlformats.org/officeDocument/2006/relationships/tags" Target="../tags/tag89.xml"/><Relationship Id="rId12" Type="http://schemas.openxmlformats.org/officeDocument/2006/relationships/tags" Target="../tags/tag88.xml"/><Relationship Id="rId11" Type="http://schemas.openxmlformats.org/officeDocument/2006/relationships/tags" Target="../tags/tag87.xml"/><Relationship Id="rId10" Type="http://schemas.openxmlformats.org/officeDocument/2006/relationships/tags" Target="../tags/tag86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1" Type="http://schemas.openxmlformats.org/officeDocument/2006/relationships/tags" Target="../tags/tag97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0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4" Type="http://schemas.openxmlformats.org/officeDocument/2006/relationships/tags" Target="../tags/tag106.xml"/><Relationship Id="rId13" Type="http://schemas.openxmlformats.org/officeDocument/2006/relationships/tags" Target="../tags/tag105.xml"/><Relationship Id="rId12" Type="http://schemas.openxmlformats.org/officeDocument/2006/relationships/tags" Target="../tags/tag104.xml"/><Relationship Id="rId11" Type="http://schemas.openxmlformats.org/officeDocument/2006/relationships/tags" Target="../tags/tag103.xml"/><Relationship Id="rId10" Type="http://schemas.openxmlformats.org/officeDocument/2006/relationships/tags" Target="../tags/tag102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9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4" Type="http://schemas.openxmlformats.org/officeDocument/2006/relationships/tags" Target="../tags/tag115.xml"/><Relationship Id="rId13" Type="http://schemas.openxmlformats.org/officeDocument/2006/relationships/tags" Target="../tags/tag114.xml"/><Relationship Id="rId12" Type="http://schemas.openxmlformats.org/officeDocument/2006/relationships/tags" Target="../tags/tag113.xml"/><Relationship Id="rId11" Type="http://schemas.openxmlformats.org/officeDocument/2006/relationships/tags" Target="../tags/tag112.xml"/><Relationship Id="rId10" Type="http://schemas.openxmlformats.org/officeDocument/2006/relationships/tags" Target="../tags/tag111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19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8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6" Type="http://schemas.openxmlformats.org/officeDocument/2006/relationships/tags" Target="../tags/tag126.xml"/><Relationship Id="rId15" Type="http://schemas.openxmlformats.org/officeDocument/2006/relationships/tags" Target="../tags/tag125.xml"/><Relationship Id="rId14" Type="http://schemas.openxmlformats.org/officeDocument/2006/relationships/tags" Target="../tags/tag124.xml"/><Relationship Id="rId13" Type="http://schemas.openxmlformats.org/officeDocument/2006/relationships/tags" Target="../tags/tag123.xml"/><Relationship Id="rId12" Type="http://schemas.openxmlformats.org/officeDocument/2006/relationships/tags" Target="../tags/tag122.xml"/><Relationship Id="rId11" Type="http://schemas.openxmlformats.org/officeDocument/2006/relationships/tags" Target="../tags/tag121.xml"/><Relationship Id="rId10" Type="http://schemas.openxmlformats.org/officeDocument/2006/relationships/tags" Target="../tags/tag120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30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29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3" Type="http://schemas.openxmlformats.org/officeDocument/2006/relationships/tags" Target="../tags/tag134.xml"/><Relationship Id="rId12" Type="http://schemas.openxmlformats.org/officeDocument/2006/relationships/tags" Target="../tags/tag133.xml"/><Relationship Id="rId11" Type="http://schemas.openxmlformats.org/officeDocument/2006/relationships/tags" Target="../tags/tag132.xml"/><Relationship Id="rId10" Type="http://schemas.openxmlformats.org/officeDocument/2006/relationships/tags" Target="../tags/tag13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8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tags" Target="../tags/tag16.xml"/><Relationship Id="rId7" Type="http://schemas.openxmlformats.org/officeDocument/2006/relationships/image" Target="file:///C:\Users\1V994W2\PycharmProjects\PPT_Background_Generation/pic_temp/pic_half_down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15.xml"/><Relationship Id="rId4" Type="http://schemas.openxmlformats.org/officeDocument/2006/relationships/image" Target="file:///C:\Users\1V994W2\PycharmProjects\PPT_Background_Generation/pic_temp/pic_half_to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4.xml"/><Relationship Id="rId12" Type="http://schemas.openxmlformats.org/officeDocument/2006/relationships/tags" Target="../tags/tag20.xml"/><Relationship Id="rId11" Type="http://schemas.openxmlformats.org/officeDocument/2006/relationships/tags" Target="../tags/tag19.xml"/><Relationship Id="rId10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2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1.xml"/><Relationship Id="rId13" Type="http://schemas.openxmlformats.org/officeDocument/2006/relationships/tags" Target="../tags/tag28.xml"/><Relationship Id="rId12" Type="http://schemas.openxmlformats.org/officeDocument/2006/relationships/tags" Target="../tags/tag27.xml"/><Relationship Id="rId11" Type="http://schemas.openxmlformats.org/officeDocument/2006/relationships/tags" Target="../tags/tag26.xml"/><Relationship Id="rId10" Type="http://schemas.openxmlformats.org/officeDocument/2006/relationships/tags" Target="../tags/tag25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0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9.xml"/><Relationship Id="rId15" Type="http://schemas.openxmlformats.org/officeDocument/2006/relationships/tags" Target="../tags/tag38.xml"/><Relationship Id="rId14" Type="http://schemas.openxmlformats.org/officeDocument/2006/relationships/tags" Target="../tags/tag37.xml"/><Relationship Id="rId13" Type="http://schemas.openxmlformats.org/officeDocument/2006/relationships/tags" Target="../tags/tag36.xml"/><Relationship Id="rId12" Type="http://schemas.openxmlformats.org/officeDocument/2006/relationships/tags" Target="../tags/tag35.xml"/><Relationship Id="rId11" Type="http://schemas.openxmlformats.org/officeDocument/2006/relationships/tags" Target="../tags/tag34.xml"/><Relationship Id="rId10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image" Target="file:///C:\Users\1V994W2\Documents\Tencent%20Files\574576071\FileRecv\&#25340;&#35013;&#32032;&#26448;\&#20845;&#21313;\\59\subject_holdleft_71,110,125_0_staid_full_0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51.xml"/><Relationship Id="rId8" Type="http://schemas.openxmlformats.org/officeDocument/2006/relationships/tags" Target="../tags/tag50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9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8.xml"/><Relationship Id="rId13" Type="http://schemas.openxmlformats.org/officeDocument/2006/relationships/tags" Target="../tags/tag55.xml"/><Relationship Id="rId12" Type="http://schemas.openxmlformats.org/officeDocument/2006/relationships/tags" Target="../tags/tag54.xml"/><Relationship Id="rId11" Type="http://schemas.openxmlformats.org/officeDocument/2006/relationships/tags" Target="../tags/tag53.xml"/><Relationship Id="rId10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59.xml"/><Relationship Id="rId8" Type="http://schemas.openxmlformats.org/officeDocument/2006/relationships/tags" Target="../tags/tag58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7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6.xml"/><Relationship Id="rId12" Type="http://schemas.openxmlformats.org/officeDocument/2006/relationships/tags" Target="../tags/tag62.xml"/><Relationship Id="rId11" Type="http://schemas.openxmlformats.org/officeDocument/2006/relationships/tags" Target="../tags/tag61.xml"/><Relationship Id="rId10" Type="http://schemas.openxmlformats.org/officeDocument/2006/relationships/tags" Target="../tags/tag6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5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idx="13" hasCustomPrompt="1"/>
            <p:custDataLst>
              <p:tags r:id="rId8"/>
            </p:custDataLst>
          </p:nvPr>
        </p:nvSpPr>
        <p:spPr>
          <a:xfrm>
            <a:off x="2921000" y="2825116"/>
            <a:ext cx="6350000" cy="1398905"/>
          </a:xfrm>
        </p:spPr>
        <p:txBody>
          <a:bodyPr vert="horz" wrap="square" lIns="0" tIns="0" rIns="0" bIns="0" rtlCol="0" anchor="b" anchorCtr="0">
            <a:normAutofit/>
          </a:bodyPr>
          <a:lstStyle>
            <a:lvl1pPr algn="dist">
              <a:defRPr lang="zh-CN" altLang="en-US" sz="7200" b="0" spc="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4" hasCustomPrompt="1"/>
            <p:custDataLst>
              <p:tags r:id="rId9"/>
            </p:custDataLst>
          </p:nvPr>
        </p:nvSpPr>
        <p:spPr>
          <a:xfrm>
            <a:off x="2921000" y="4427221"/>
            <a:ext cx="6350000" cy="361315"/>
          </a:xfrm>
        </p:spPr>
        <p:txBody>
          <a:bodyPr vert="horz" wrap="square" lIns="0" tIns="0" rIns="0" bIns="0" rtlCol="0" anchor="t" anchorCtr="0">
            <a:normAutofit/>
          </a:bodyPr>
          <a:lstStyle>
            <a:lvl1pPr algn="ctr">
              <a:defRPr lang="zh-CN" altLang="en-US" sz="20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6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13" hasCustomPrompt="1"/>
            <p:custDataLst>
              <p:tags r:id="rId8"/>
            </p:custDataLst>
          </p:nvPr>
        </p:nvSpPr>
        <p:spPr>
          <a:xfrm>
            <a:off x="3413124" y="1968817"/>
            <a:ext cx="5365750" cy="1398905"/>
          </a:xfrm>
        </p:spPr>
        <p:txBody>
          <a:bodyPr vert="horz" wrap="square" lIns="0" tIns="0" rIns="0" bIns="0" rtlCol="0" anchor="b" anchorCtr="0">
            <a:normAutofit/>
          </a:bodyPr>
          <a:lstStyle>
            <a:lvl1pPr algn="dist">
              <a:defRPr lang="zh-CN" altLang="en-US" sz="8000" b="0" spc="1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 dirty="0"/>
              <a:t>编辑标题</a:t>
            </a:r>
            <a:endParaRPr lang="zh-CN" altLang="en-US" dirty="0"/>
          </a:p>
        </p:txBody>
      </p:sp>
      <p:cxnSp>
        <p:nvCxnSpPr>
          <p:cNvPr id="7" name="直接连接符 8"/>
          <p:cNvCxnSpPr/>
          <p:nvPr userDrawn="1">
            <p:custDataLst>
              <p:tags r:id="rId9"/>
            </p:custDataLst>
          </p:nvPr>
        </p:nvCxnSpPr>
        <p:spPr>
          <a:xfrm>
            <a:off x="5609590" y="3567113"/>
            <a:ext cx="972185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idx="14" hasCustomPrompt="1"/>
            <p:custDataLst>
              <p:tags r:id="rId10"/>
            </p:custDataLst>
          </p:nvPr>
        </p:nvSpPr>
        <p:spPr>
          <a:xfrm>
            <a:off x="2920682" y="3770313"/>
            <a:ext cx="6350635" cy="1118870"/>
          </a:xfrm>
        </p:spPr>
        <p:txBody>
          <a:bodyPr vert="horz" wrap="square" lIns="0" tIns="0" rIns="0" bIns="0" rtlCol="0" anchor="t" anchorCtr="0">
            <a:normAutofit/>
          </a:bodyPr>
          <a:lstStyle>
            <a:lvl1pPr algn="dist">
              <a:defRPr lang="zh-CN" altLang="en-US" sz="18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ctr">
              <a:lnSpc>
                <a:spcPct val="12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6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6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8" name="图片 8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6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4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6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8" name="图片 8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4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6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8" name="图片 8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4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6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10" name="图片 8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6"/>
          <p:cNvPicPr/>
          <p:nvPr userDrawn="1">
            <p:custDataLst>
              <p:tags r:id="rId3"/>
            </p:custDataLst>
          </p:nvPr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503572"/>
            <a:ext cx="1620202" cy="1354428"/>
          </a:xfrm>
          <a:prstGeom prst="rect">
            <a:avLst/>
          </a:prstGeom>
        </p:spPr>
      </p:pic>
      <p:pic>
        <p:nvPicPr>
          <p:cNvPr id="8" name="图片 8"/>
          <p:cNvPicPr/>
          <p:nvPr userDrawn="1">
            <p:custDataLst>
              <p:tags r:id="rId6"/>
            </p:custDataLst>
          </p:nvPr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572"/>
            <a:ext cx="1620202" cy="135442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7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5716016"/>
            <a:ext cx="4064000" cy="1141984"/>
          </a:xfrm>
          <a:prstGeom prst="rect">
            <a:avLst/>
          </a:prstGeom>
        </p:spPr>
      </p:pic>
      <p:pic>
        <p:nvPicPr>
          <p:cNvPr id="7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3" hasCustomPrompt="1"/>
            <p:custDataLst>
              <p:tags r:id="rId11"/>
            </p:custDataLst>
          </p:nvPr>
        </p:nvSpPr>
        <p:spPr>
          <a:xfrm>
            <a:off x="4702175" y="3729039"/>
            <a:ext cx="4536440" cy="321945"/>
          </a:xfrm>
        </p:spPr>
        <p:txBody>
          <a:bodyPr vert="horz" wrap="square" lIns="0" tIns="0" rIns="0" bIns="0" rtlCol="0" anchor="t" anchorCtr="0">
            <a:normAutofit/>
          </a:bodyPr>
          <a:lstStyle>
            <a:lvl1pPr algn="l">
              <a:defRPr kumimoji="0" lang="zh-CN" altLang="en-US" sz="18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3" name="Title 2"/>
          <p:cNvSpPr>
            <a:spLocks noGrp="1"/>
          </p:cNvSpPr>
          <p:nvPr>
            <p:ph type="ctrTitle" idx="14" hasCustomPrompt="1"/>
            <p:custDataLst>
              <p:tags r:id="rId12"/>
            </p:custDataLst>
          </p:nvPr>
        </p:nvSpPr>
        <p:spPr>
          <a:xfrm>
            <a:off x="4702175" y="2690178"/>
            <a:ext cx="4536440" cy="835660"/>
          </a:xfrm>
        </p:spPr>
        <p:txBody>
          <a:bodyPr vert="horz" wrap="square" lIns="0" tIns="0" rIns="0" bIns="0" rtlCol="0" anchor="b" anchorCtr="0">
            <a:normAutofit/>
          </a:bodyPr>
          <a:lstStyle>
            <a:lvl1pPr algn="l">
              <a:defRPr kumimoji="0" lang="zh-CN" altLang="en-US" sz="40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10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94560"/>
            <a:ext cx="4389120" cy="2468880"/>
          </a:xfrm>
          <a:prstGeom prst="rect">
            <a:avLst/>
          </a:prstGeom>
        </p:spPr>
      </p:pic>
      <p:sp>
        <p:nvSpPr>
          <p:cNvPr id="7" name="任意多边形 6"/>
          <p:cNvSpPr/>
          <p:nvPr userDrawn="1">
            <p:custDataLst>
              <p:tags r:id="rId5"/>
            </p:custDataLst>
          </p:nvPr>
        </p:nvSpPr>
        <p:spPr>
          <a:xfrm>
            <a:off x="4878000" y="0"/>
            <a:ext cx="7314000" cy="6858000"/>
          </a:xfrm>
          <a:custGeom>
            <a:avLst/>
            <a:gdLst>
              <a:gd name="connsiteX0" fmla="*/ 1714500 w 7314000"/>
              <a:gd name="connsiteY0" fmla="*/ 0 h 6858000"/>
              <a:gd name="connsiteX1" fmla="*/ 7314000 w 7314000"/>
              <a:gd name="connsiteY1" fmla="*/ 0 h 6858000"/>
              <a:gd name="connsiteX2" fmla="*/ 7314000 w 7314000"/>
              <a:gd name="connsiteY2" fmla="*/ 6858000 h 6858000"/>
              <a:gd name="connsiteX3" fmla="*/ 0 w 7314000"/>
              <a:gd name="connsiteY3" fmla="*/ 6858000 h 6858000"/>
              <a:gd name="connsiteX4" fmla="*/ 1714500 w 731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000" h="6858000">
                <a:moveTo>
                  <a:pt x="1714500" y="0"/>
                </a:moveTo>
                <a:lnTo>
                  <a:pt x="7314000" y="0"/>
                </a:lnTo>
                <a:lnTo>
                  <a:pt x="7314000" y="6858000"/>
                </a:lnTo>
                <a:lnTo>
                  <a:pt x="0" y="6858000"/>
                </a:lnTo>
                <a:lnTo>
                  <a:pt x="1714500" y="0"/>
                </a:lnTo>
                <a:close/>
              </a:path>
            </a:pathLst>
          </a:cu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7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40.xml"/><Relationship Id="rId23" Type="http://schemas.openxmlformats.org/officeDocument/2006/relationships/tags" Target="../tags/tag139.xml"/><Relationship Id="rId22" Type="http://schemas.openxmlformats.org/officeDocument/2006/relationships/tags" Target="../tags/tag138.xml"/><Relationship Id="rId21" Type="http://schemas.openxmlformats.org/officeDocument/2006/relationships/tags" Target="../tags/tag137.xml"/><Relationship Id="rId20" Type="http://schemas.openxmlformats.org/officeDocument/2006/relationships/tags" Target="../tags/tag136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35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146.xml"/><Relationship Id="rId5" Type="http://schemas.openxmlformats.org/officeDocument/2006/relationships/tags" Target="../tags/tag145.xml"/><Relationship Id="rId4" Type="http://schemas.openxmlformats.org/officeDocument/2006/relationships/tags" Target="../tags/tag144.xml"/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" Type="http://schemas.openxmlformats.org/officeDocument/2006/relationships/tags" Target="../tags/tag14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tags" Target="../tags/tag211.xml"/><Relationship Id="rId2" Type="http://schemas.openxmlformats.org/officeDocument/2006/relationships/tags" Target="../tags/tag210.xml"/><Relationship Id="rId1" Type="http://schemas.openxmlformats.org/officeDocument/2006/relationships/tags" Target="../tags/tag20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tags" Target="../tags/tag153.xml"/><Relationship Id="rId7" Type="http://schemas.openxmlformats.org/officeDocument/2006/relationships/image" Target="../media/image7.png"/><Relationship Id="rId6" Type="http://schemas.openxmlformats.org/officeDocument/2006/relationships/tags" Target="../tags/tag152.xml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0" Type="http://schemas.openxmlformats.org/officeDocument/2006/relationships/notesSlide" Target="../notesSlides/notesSlide2.xml"/><Relationship Id="rId1" Type="http://schemas.openxmlformats.org/officeDocument/2006/relationships/tags" Target="../tags/tag147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58.xml"/><Relationship Id="rId8" Type="http://schemas.openxmlformats.org/officeDocument/2006/relationships/tags" Target="../tags/tag157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56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55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161.xml"/><Relationship Id="rId12" Type="http://schemas.openxmlformats.org/officeDocument/2006/relationships/image" Target="../media/image8.png"/><Relationship Id="rId11" Type="http://schemas.openxmlformats.org/officeDocument/2006/relationships/tags" Target="../tags/tag160.xml"/><Relationship Id="rId10" Type="http://schemas.openxmlformats.org/officeDocument/2006/relationships/tags" Target="../tags/tag159.xml"/><Relationship Id="rId1" Type="http://schemas.openxmlformats.org/officeDocument/2006/relationships/tags" Target="../tags/tag154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66.xml"/><Relationship Id="rId8" Type="http://schemas.openxmlformats.org/officeDocument/2006/relationships/tags" Target="../tags/tag165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64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63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169.xml"/><Relationship Id="rId12" Type="http://schemas.openxmlformats.org/officeDocument/2006/relationships/image" Target="../media/image9.png"/><Relationship Id="rId11" Type="http://schemas.openxmlformats.org/officeDocument/2006/relationships/tags" Target="../tags/tag168.xml"/><Relationship Id="rId10" Type="http://schemas.openxmlformats.org/officeDocument/2006/relationships/tags" Target="../tags/tag167.xml"/><Relationship Id="rId1" Type="http://schemas.openxmlformats.org/officeDocument/2006/relationships/tags" Target="../tags/tag16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74.xml"/><Relationship Id="rId8" Type="http://schemas.openxmlformats.org/officeDocument/2006/relationships/tags" Target="../tags/tag173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72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71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177.xml"/><Relationship Id="rId12" Type="http://schemas.openxmlformats.org/officeDocument/2006/relationships/image" Target="../media/image10.png"/><Relationship Id="rId11" Type="http://schemas.openxmlformats.org/officeDocument/2006/relationships/tags" Target="../tags/tag176.xml"/><Relationship Id="rId10" Type="http://schemas.openxmlformats.org/officeDocument/2006/relationships/tags" Target="../tags/tag175.xml"/><Relationship Id="rId1" Type="http://schemas.openxmlformats.org/officeDocument/2006/relationships/tags" Target="../tags/tag170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82.xml"/><Relationship Id="rId8" Type="http://schemas.openxmlformats.org/officeDocument/2006/relationships/tags" Target="../tags/tag181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80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79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185.xml"/><Relationship Id="rId12" Type="http://schemas.openxmlformats.org/officeDocument/2006/relationships/image" Target="../media/image11.png"/><Relationship Id="rId11" Type="http://schemas.openxmlformats.org/officeDocument/2006/relationships/tags" Target="../tags/tag184.xml"/><Relationship Id="rId10" Type="http://schemas.openxmlformats.org/officeDocument/2006/relationships/tags" Target="../tags/tag183.xml"/><Relationship Id="rId1" Type="http://schemas.openxmlformats.org/officeDocument/2006/relationships/tags" Target="../tags/tag178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90.xml"/><Relationship Id="rId8" Type="http://schemas.openxmlformats.org/officeDocument/2006/relationships/tags" Target="../tags/tag189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88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87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192.xml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tags" Target="../tags/tag191.xml"/><Relationship Id="rId1" Type="http://schemas.openxmlformats.org/officeDocument/2006/relationships/tags" Target="../tags/tag186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97.xml"/><Relationship Id="rId8" Type="http://schemas.openxmlformats.org/officeDocument/2006/relationships/tags" Target="../tags/tag196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95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94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200.xml"/><Relationship Id="rId12" Type="http://schemas.openxmlformats.org/officeDocument/2006/relationships/image" Target="../media/image14.png"/><Relationship Id="rId11" Type="http://schemas.openxmlformats.org/officeDocument/2006/relationships/tags" Target="../tags/tag199.xml"/><Relationship Id="rId10" Type="http://schemas.openxmlformats.org/officeDocument/2006/relationships/tags" Target="../tags/tag198.xml"/><Relationship Id="rId1" Type="http://schemas.openxmlformats.org/officeDocument/2006/relationships/tags" Target="../tags/tag193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205.xml"/><Relationship Id="rId8" Type="http://schemas.openxmlformats.org/officeDocument/2006/relationships/tags" Target="../tags/tag204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03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02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208.xml"/><Relationship Id="rId12" Type="http://schemas.openxmlformats.org/officeDocument/2006/relationships/image" Target="../media/image15.png"/><Relationship Id="rId11" Type="http://schemas.openxmlformats.org/officeDocument/2006/relationships/tags" Target="../tags/tag207.xml"/><Relationship Id="rId10" Type="http://schemas.openxmlformats.org/officeDocument/2006/relationships/tags" Target="../tags/tag206.xml"/><Relationship Id="rId1" Type="http://schemas.openxmlformats.org/officeDocument/2006/relationships/tags" Target="../tags/tag20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>
            <p:custDataLst>
              <p:tags r:id="rId1"/>
            </p:custDataLst>
          </p:nvPr>
        </p:nvSpPr>
        <p:spPr>
          <a:xfrm>
            <a:off x="5143500" y="2069465"/>
            <a:ext cx="1905000" cy="635000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/>
            <a:endParaRPr lang="en-US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idx="13"/>
            <p:custDataLst>
              <p:tags r:id="rId2"/>
            </p:custDataLst>
          </p:nvPr>
        </p:nvSpPr>
        <p:spPr/>
        <p:txBody>
          <a:bodyPr vert="horz" wrap="square" lIns="0" tIns="0" rIns="0" bIns="0" rtlCol="0" anchor="b" anchorCtr="0">
            <a:normAutofit/>
          </a:bodyPr>
          <a:lstStyle/>
          <a:p>
            <a:pPr algn="dist"/>
            <a:r>
              <a:rPr lang="zh-CN" altLang="en-US" dirty="0"/>
              <a:t>網頁程式設計</a:t>
            </a:r>
            <a:endParaRPr lang="zh-CN" alt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4"/>
            <p:custDataLst>
              <p:tags r:id="rId3"/>
            </p:custDataLst>
          </p:nvPr>
        </p:nvSpPr>
        <p:spPr/>
        <p:txBody>
          <a:bodyPr vert="horz" wrap="square" lIns="0" tIns="0" rIns="0" bIns="0" rtlCol="0" anchor="t" anchorCtr="0">
            <a:normAutofit/>
          </a:bodyPr>
          <a:lstStyle/>
          <a:p>
            <a:pPr mar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</a:rPr>
              <a:t>Etrain Project</a:t>
            </a:r>
            <a:r>
              <a:rPr b="1">
                <a:solidFill>
                  <a:schemeClr val="tx1">
                    <a:lumMod val="65000"/>
                    <a:lumOff val="35000"/>
                  </a:schemeClr>
                </a:solidFill>
              </a:rPr>
              <a:t>說明</a:t>
            </a:r>
            <a:endParaRPr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5084618" y="1967345"/>
            <a:ext cx="2022764" cy="83099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108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" name="Subtitle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4118610" y="4727575"/>
            <a:ext cx="3954780" cy="38735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 fontScale="60000"/>
          </a:bodyPr>
          <a:lstStyle>
            <a:lvl1pPr marL="228600" indent="-22860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zh-CN" altLang="en-US" sz="2000" u="none" strike="noStrike" kern="1200" cap="none" spc="20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製</a:t>
            </a:r>
            <a:r>
              <a:rPr>
                <a:solidFill>
                  <a:schemeClr val="tx1">
                    <a:lumMod val="65000"/>
                    <a:lumOff val="35000"/>
                  </a:schemeClr>
                </a:solidFill>
              </a:rPr>
              <a:t>作人：任如禧</a:t>
            </a:r>
            <a:endParaRPr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>
                <a:solidFill>
                  <a:schemeClr val="tx1">
                    <a:lumMod val="65000"/>
                    <a:lumOff val="35000"/>
                  </a:schemeClr>
                </a:solidFill>
              </a:rPr>
              <a:t>學號：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408553526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3"/>
            <p:custDataLst>
              <p:tags r:id="rId1"/>
            </p:custDataLst>
          </p:nvPr>
        </p:nvSpPr>
        <p:spPr/>
        <p:txBody>
          <a:bodyPr vert="horz" wrap="square" lIns="0" tIns="0" rIns="0" bIns="0" rtlCol="0" anchor="b" anchorCtr="0">
            <a:normAutofit/>
          </a:bodyPr>
          <a:lstStyle/>
          <a:p>
            <a:pPr algn="dist"/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感謝觀看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4"/>
            <p:custDataLst>
              <p:tags r:id="rId2"/>
            </p:custDataLst>
          </p:nvPr>
        </p:nvSpPr>
        <p:spPr>
          <a:xfrm>
            <a:off x="2920682" y="3770313"/>
            <a:ext cx="6350635" cy="1118870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marL="0" indent="0" algn="ctr">
              <a:lnSpc>
                <a:spcPct val="120000"/>
              </a:lnSpc>
              <a:spcAft>
                <a:spcPts val="0"/>
              </a:spcAft>
              <a:buNone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製作日期：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2019</a:t>
            </a:r>
            <a:r>
              <a:rPr>
                <a:solidFill>
                  <a:schemeClr val="tx1">
                    <a:lumMod val="65000"/>
                    <a:lumOff val="35000"/>
                  </a:schemeClr>
                </a:solidFill>
              </a:rPr>
              <a:t>年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r>
              <a:rPr>
                <a:solidFill>
                  <a:schemeClr val="tx1">
                    <a:lumMod val="65000"/>
                    <a:lumOff val="35000"/>
                  </a:schemeClr>
                </a:solidFill>
              </a:rPr>
              <a:t>月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29</a:t>
            </a:r>
            <a:r>
              <a:rPr>
                <a:solidFill>
                  <a:schemeClr val="tx1">
                    <a:lumMod val="65000"/>
                    <a:lumOff val="35000"/>
                  </a:schemeClr>
                </a:solidFill>
              </a:rPr>
              <a:t>日</a:t>
            </a:r>
            <a:endParaRPr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7117715" y="2842261"/>
            <a:ext cx="684530" cy="561975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800" b="1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01.</a:t>
            </a:r>
            <a:endParaRPr lang="en-US" altLang="zh-CN" sz="2800" b="1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7825740" y="2799081"/>
            <a:ext cx="3054985" cy="789940"/>
          </a:xfrm>
          <a:prstGeom prst="rect">
            <a:avLst/>
          </a:prstGeom>
          <a:noFill/>
        </p:spPr>
        <p:txBody>
          <a:bodyPr wrap="square" rtlCol="0" anchor="t" anchorCtr="0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Workbrench</a:t>
            </a:r>
            <a:r>
              <a:rPr lang="zh-CN" altLang="en-US" sz="2000" b="1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資料庫說明</a:t>
            </a:r>
            <a:endParaRPr lang="zh-CN" altLang="en-US" sz="2000" b="1" spc="2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>
            <p:custDataLst>
              <p:tags r:id="rId3"/>
            </p:custDataLst>
          </p:nvPr>
        </p:nvSpPr>
        <p:spPr>
          <a:xfrm>
            <a:off x="7117715" y="3867151"/>
            <a:ext cx="684530" cy="5619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02.</a:t>
            </a:r>
            <a:endParaRPr lang="en-US" altLang="zh-CN" sz="2800" b="1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4"/>
            </p:custDataLst>
          </p:nvPr>
        </p:nvSpPr>
        <p:spPr>
          <a:xfrm>
            <a:off x="7825740" y="3823971"/>
            <a:ext cx="3054985" cy="789940"/>
          </a:xfrm>
          <a:prstGeom prst="rect">
            <a:avLst/>
          </a:prstGeom>
          <a:noFill/>
        </p:spPr>
        <p:txBody>
          <a:bodyPr wrap="square" rtlCol="0" anchor="t" anchorCtr="0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Etrain Project</a:t>
            </a:r>
            <a:r>
              <a:rPr lang="zh-CN" altLang="en-US" sz="2000" b="1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執行效果圖</a:t>
            </a:r>
            <a:endParaRPr lang="zh-CN" altLang="en-US" sz="2000" b="1" spc="2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14" name="直接连接符 13"/>
          <p:cNvCxnSpPr/>
          <p:nvPr>
            <p:custDataLst>
              <p:tags r:id="rId5"/>
            </p:custDataLst>
          </p:nvPr>
        </p:nvCxnSpPr>
        <p:spPr>
          <a:xfrm>
            <a:off x="7239000" y="2594610"/>
            <a:ext cx="38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>
            <p:custDataLst>
              <p:tags r:id="rId6"/>
            </p:custDataLst>
          </p:nvPr>
        </p:nvSpPr>
        <p:spPr>
          <a:xfrm>
            <a:off x="7238999" y="1534794"/>
            <a:ext cx="1713807" cy="887709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lnSpcReduction="10000"/>
          </a:bodyPr>
          <a:lstStyle/>
          <a:p>
            <a:pPr algn="l">
              <a:lnSpc>
                <a:spcPct val="120000"/>
              </a:lnSpc>
            </a:pPr>
            <a:r>
              <a:rPr lang="zh-CN" altLang="en-US" sz="4400" spc="3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  <a:sym typeface="Arial" panose="020B0604020202020204" pitchFamily="34" charset="0"/>
              </a:rPr>
              <a:t>目录</a:t>
            </a:r>
            <a:endParaRPr lang="zh-CN" altLang="en-US" sz="4400" spc="3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旗黑-85S" panose="00020600040101010101" pitchFamily="18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2975" y="1849120"/>
            <a:ext cx="4798060" cy="374015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4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9" name="图片 6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10" name="图片 8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3" name="矩形 3"/>
          <p:cNvSpPr/>
          <p:nvPr>
            <p:custDataLst>
              <p:tags r:id="rId8"/>
            </p:custDataLst>
          </p:nvPr>
        </p:nvSpPr>
        <p:spPr>
          <a:xfrm>
            <a:off x="608953" y="1592009"/>
            <a:ext cx="5182845" cy="3960956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5"/>
          <p:cNvSpPr/>
          <p:nvPr>
            <p:custDataLst>
              <p:tags r:id="rId9"/>
            </p:custDataLst>
          </p:nvPr>
        </p:nvSpPr>
        <p:spPr>
          <a:xfrm>
            <a:off x="6400204" y="1591374"/>
            <a:ext cx="5182845" cy="3960956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Title 6"/>
          <p:cNvSpPr txBox="1"/>
          <p:nvPr>
            <p:custDataLst>
              <p:tags r:id="rId10"/>
            </p:custDataLst>
          </p:nvPr>
        </p:nvSpPr>
        <p:spPr>
          <a:xfrm>
            <a:off x="6710755" y="1897374"/>
            <a:ext cx="4562516" cy="334895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indent="-28575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這是我的</a:t>
            </a:r>
            <a:r>
              <a:rPr altLang="zh-CN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Workbrench</a:t>
            </a:r>
            <a:endParaRPr altLang="zh-CN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altLang="zh-CN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Schema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altLang="zh-CN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dbdemo =&gt; table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裡面 </a:t>
            </a:r>
            <a:r>
              <a:rPr altLang="zh-CN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=&gt;demo</a:t>
            </a:r>
            <a:endParaRPr altLang="zh-CN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  是這個</a:t>
            </a:r>
            <a:r>
              <a:rPr altLang="zh-CN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Project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的數據資料</a:t>
            </a:r>
            <a:endParaRPr lang="zh-CN" altLang="en-US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欄目內容包括</a:t>
            </a:r>
            <a:r>
              <a:rPr altLang="zh-CN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id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altLang="zh-CN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name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altLang="zh-CN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pic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altLang="zh-CN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href</a:t>
            </a:r>
            <a:endParaRPr altLang="zh-CN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Title 6"/>
          <p:cNvSpPr txBox="1"/>
          <p:nvPr>
            <p:custDataLst>
              <p:tags r:id="rId11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01. Workbrench</a:t>
            </a:r>
            <a:endParaRPr altLang="zh-CN" sz="3200" b="1" spc="150" dirty="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6415" y="1431925"/>
            <a:ext cx="5265420" cy="428117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4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9" name="图片 6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10" name="图片 8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3" name="矩形 3"/>
          <p:cNvSpPr/>
          <p:nvPr>
            <p:custDataLst>
              <p:tags r:id="rId8"/>
            </p:custDataLst>
          </p:nvPr>
        </p:nvSpPr>
        <p:spPr>
          <a:xfrm>
            <a:off x="608953" y="1592009"/>
            <a:ext cx="5182845" cy="3960956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5"/>
          <p:cNvSpPr/>
          <p:nvPr>
            <p:custDataLst>
              <p:tags r:id="rId9"/>
            </p:custDataLst>
          </p:nvPr>
        </p:nvSpPr>
        <p:spPr>
          <a:xfrm>
            <a:off x="6400204" y="1591374"/>
            <a:ext cx="5182845" cy="3960956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Title 6"/>
          <p:cNvSpPr txBox="1"/>
          <p:nvPr>
            <p:custDataLst>
              <p:tags r:id="rId10"/>
            </p:custDataLst>
          </p:nvPr>
        </p:nvSpPr>
        <p:spPr>
          <a:xfrm>
            <a:off x="6704405" y="1897374"/>
            <a:ext cx="4562516" cy="334895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indent="-28575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altLang="zh-CN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npm start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後</a:t>
            </a:r>
            <a:endParaRPr lang="zh-CN" altLang="en-US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</a:pPr>
            <a:endParaRPr lang="zh-CN" altLang="en-US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altLang="zh-CN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localhost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altLang="zh-CN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2000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執行之後的畫面</a:t>
            </a:r>
            <a:endParaRPr lang="zh-CN" altLang="en-US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</a:pPr>
            <a:endParaRPr lang="zh-CN" altLang="en-US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Title 6"/>
          <p:cNvSpPr txBox="1"/>
          <p:nvPr>
            <p:custDataLst>
              <p:tags r:id="rId11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02. Etrain Project</a:t>
            </a:r>
            <a:endParaRPr altLang="zh-CN" sz="3200" b="1" spc="150" dirty="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0060" y="1458595"/>
            <a:ext cx="5440680" cy="422846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4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9" name="图片 6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10" name="图片 8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3" name="矩形 3"/>
          <p:cNvSpPr/>
          <p:nvPr>
            <p:custDataLst>
              <p:tags r:id="rId8"/>
            </p:custDataLst>
          </p:nvPr>
        </p:nvSpPr>
        <p:spPr>
          <a:xfrm>
            <a:off x="608953" y="1592009"/>
            <a:ext cx="5182845" cy="3960956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5"/>
          <p:cNvSpPr/>
          <p:nvPr>
            <p:custDataLst>
              <p:tags r:id="rId9"/>
            </p:custDataLst>
          </p:nvPr>
        </p:nvSpPr>
        <p:spPr>
          <a:xfrm>
            <a:off x="6400204" y="1591374"/>
            <a:ext cx="5182845" cy="3960956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Title 6"/>
          <p:cNvSpPr txBox="1"/>
          <p:nvPr>
            <p:custDataLst>
              <p:tags r:id="rId10"/>
            </p:custDataLst>
          </p:nvPr>
        </p:nvSpPr>
        <p:spPr>
          <a:xfrm>
            <a:off x="6704405" y="1897374"/>
            <a:ext cx="4562516" cy="334895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indent="-28575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altLang="zh-CN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TKU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選單下有</a:t>
            </a:r>
            <a:r>
              <a:rPr altLang="zh-CN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TKU NAV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altLang="zh-CN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Demo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、期末說明</a:t>
            </a:r>
            <a:endParaRPr lang="zh-CN" altLang="en-US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</a:pPr>
            <a:endParaRPr lang="zh-CN" altLang="en-US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接下來會依次介紹並展示跑出來的畫面</a:t>
            </a:r>
            <a:endParaRPr lang="zh-CN" altLang="en-US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Title 6"/>
          <p:cNvSpPr txBox="1"/>
          <p:nvPr>
            <p:custDataLst>
              <p:tags r:id="rId11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02. Etrain Project</a:t>
            </a:r>
            <a:endParaRPr altLang="zh-CN" sz="3200" b="1" spc="150" dirty="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3335" y="1591945"/>
            <a:ext cx="4135755" cy="396049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4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9" name="图片 6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10" name="图片 8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3" name="矩形 3"/>
          <p:cNvSpPr/>
          <p:nvPr>
            <p:custDataLst>
              <p:tags r:id="rId8"/>
            </p:custDataLst>
          </p:nvPr>
        </p:nvSpPr>
        <p:spPr>
          <a:xfrm>
            <a:off x="608953" y="1592009"/>
            <a:ext cx="5182845" cy="3960956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5"/>
          <p:cNvSpPr/>
          <p:nvPr>
            <p:custDataLst>
              <p:tags r:id="rId9"/>
            </p:custDataLst>
          </p:nvPr>
        </p:nvSpPr>
        <p:spPr>
          <a:xfrm>
            <a:off x="6400204" y="1591374"/>
            <a:ext cx="5182845" cy="3960956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Title 6"/>
          <p:cNvSpPr txBox="1"/>
          <p:nvPr>
            <p:custDataLst>
              <p:tags r:id="rId10"/>
            </p:custDataLst>
          </p:nvPr>
        </p:nvSpPr>
        <p:spPr>
          <a:xfrm>
            <a:off x="6704405" y="1897374"/>
            <a:ext cx="4562516" cy="334895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indent="-28575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altLang="zh-CN" sz="1800" spc="5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localhost</a:t>
            </a:r>
            <a:r>
              <a:rPr lang="zh-CN" altLang="en-US" sz="1800" spc="5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altLang="zh-CN" sz="1800" spc="5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2000/tku/nav.html</a:t>
            </a:r>
            <a:r>
              <a:rPr lang="zh-CN" altLang="en-US" sz="1800" spc="5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下顯示的畫面</a:t>
            </a:r>
            <a:endParaRPr lang="zh-CN" altLang="en-US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altLang="zh-CN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TKU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選單下有</a:t>
            </a:r>
            <a:r>
              <a:rPr altLang="zh-CN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TKU NAV 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（延續期中</a:t>
            </a:r>
            <a:r>
              <a:rPr altLang="zh-CN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Project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）同時在期中的每個</a:t>
            </a:r>
            <a:r>
              <a:rPr altLang="zh-CN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project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裡面加入了期末選單</a:t>
            </a:r>
            <a:endParaRPr lang="zh-CN" altLang="en-US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可以相互連接</a:t>
            </a:r>
            <a:endParaRPr lang="zh-CN" altLang="en-US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</a:pPr>
            <a:endParaRPr lang="zh-CN" altLang="en-US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</a:pPr>
            <a:endParaRPr lang="zh-CN" altLang="en-US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Title 6"/>
          <p:cNvSpPr txBox="1"/>
          <p:nvPr>
            <p:custDataLst>
              <p:tags r:id="rId11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02. Etrain Project</a:t>
            </a:r>
            <a:endParaRPr altLang="zh-CN" sz="3200" b="1" spc="150" dirty="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8965" y="1410970"/>
            <a:ext cx="4973955" cy="434784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4"/>
          <p:cNvSpPr/>
          <p:nvPr>
            <p:custDataLst>
              <p:tags r:id="rId1"/>
            </p:custDataLst>
          </p:nvPr>
        </p:nvSpPr>
        <p:spPr>
          <a:xfrm>
            <a:off x="-635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9" name="图片 6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10" name="图片 8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4" name="矩形 5"/>
          <p:cNvSpPr/>
          <p:nvPr>
            <p:custDataLst>
              <p:tags r:id="rId8"/>
            </p:custDataLst>
          </p:nvPr>
        </p:nvSpPr>
        <p:spPr>
          <a:xfrm>
            <a:off x="6400204" y="1591374"/>
            <a:ext cx="5182845" cy="3960956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Title 6"/>
          <p:cNvSpPr txBox="1"/>
          <p:nvPr>
            <p:custDataLst>
              <p:tags r:id="rId9"/>
            </p:custDataLst>
          </p:nvPr>
        </p:nvSpPr>
        <p:spPr>
          <a:xfrm>
            <a:off x="6710120" y="1897374"/>
            <a:ext cx="4562516" cy="334895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indent="-28575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altLang="zh-CN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localhost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altLang="zh-CN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2000/etrain/demo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下顯示的畫面</a:t>
            </a:r>
            <a:endParaRPr lang="zh-CN" altLang="en-US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</a:pPr>
            <a:endParaRPr lang="zh-CN" altLang="en-US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由於電腦熒幕和</a:t>
            </a:r>
            <a:r>
              <a:rPr altLang="zh-CN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templete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尺寸問題，調整了展示比例截取了</a:t>
            </a:r>
            <a:r>
              <a:rPr altLang="zh-CN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張圖。</a:t>
            </a:r>
            <a:endParaRPr lang="zh-CN" altLang="en-US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  圖</a:t>
            </a:r>
            <a:r>
              <a:rPr altLang="zh-CN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altLang="zh-CN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33%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比例下的效果圖</a:t>
            </a:r>
            <a:endParaRPr lang="zh-CN" altLang="en-US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  圖</a:t>
            </a:r>
            <a:r>
              <a:rPr altLang="zh-CN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altLang="zh-CN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100%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比例下的效果圖</a:t>
            </a:r>
            <a:endParaRPr lang="zh-CN" altLang="en-US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</a:pPr>
            <a:endParaRPr lang="zh-CN" altLang="en-US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Title 6"/>
          <p:cNvSpPr txBox="1"/>
          <p:nvPr>
            <p:custDataLst>
              <p:tags r:id="rId10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02. Etrain Project</a:t>
            </a:r>
            <a:endParaRPr altLang="zh-CN" sz="3200" b="1" spc="150" dirty="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72970" y="986155"/>
            <a:ext cx="4227195" cy="405003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2576830"/>
            <a:ext cx="4079875" cy="404876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77240" y="1591310"/>
            <a:ext cx="608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圖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1213485" y="159131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158615" y="555244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570095" y="5552440"/>
            <a:ext cx="572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圖</a:t>
            </a:r>
            <a:r>
              <a:rPr lang="en-US" altLang="zh-CN"/>
              <a:t>2</a:t>
            </a:r>
            <a:endParaRPr lang="en-US" altLang="zh-CN"/>
          </a:p>
        </p:txBody>
      </p:sp>
    </p:spTree>
    <p:custDataLst>
      <p:tags r:id="rId1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4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9" name="图片 6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10" name="图片 8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3" name="矩形 3"/>
          <p:cNvSpPr/>
          <p:nvPr>
            <p:custDataLst>
              <p:tags r:id="rId8"/>
            </p:custDataLst>
          </p:nvPr>
        </p:nvSpPr>
        <p:spPr>
          <a:xfrm>
            <a:off x="608953" y="1592009"/>
            <a:ext cx="5182845" cy="3960956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5"/>
          <p:cNvSpPr/>
          <p:nvPr>
            <p:custDataLst>
              <p:tags r:id="rId9"/>
            </p:custDataLst>
          </p:nvPr>
        </p:nvSpPr>
        <p:spPr>
          <a:xfrm>
            <a:off x="6400204" y="1591374"/>
            <a:ext cx="5182845" cy="3960956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Title 6"/>
          <p:cNvSpPr txBox="1"/>
          <p:nvPr>
            <p:custDataLst>
              <p:tags r:id="rId10"/>
            </p:custDataLst>
          </p:nvPr>
        </p:nvSpPr>
        <p:spPr>
          <a:xfrm>
            <a:off x="6710680" y="1897380"/>
            <a:ext cx="4760595" cy="334899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ctr" anchorCtr="0">
            <a:normAutofit lnSpcReduction="2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indent="-28575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altLang="zh-CN" sz="1800" spc="5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localhost</a:t>
            </a:r>
            <a:r>
              <a:rPr lang="zh-CN" altLang="en-US" sz="1800" spc="5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altLang="zh-CN" sz="1800" spc="5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2000/tku/w01/pokemon.html</a:t>
            </a:r>
            <a:r>
              <a:rPr lang="zh-CN" altLang="en-US" sz="1800" spc="5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顯示的畫面（隨意在</a:t>
            </a:r>
            <a:r>
              <a:rPr altLang="zh-CN" sz="1800" spc="5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demo</a:t>
            </a:r>
            <a:r>
              <a:rPr lang="zh-CN" altLang="en-US" sz="1800" spc="5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中挑選一個，點進去）</a:t>
            </a:r>
            <a:endParaRPr lang="zh-CN" altLang="en-US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altLang="zh-CN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pokemon demo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中也有選單可以切換到原來所有的課堂</a:t>
            </a:r>
            <a:r>
              <a:rPr altLang="zh-CN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demo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的畫面</a:t>
            </a:r>
            <a:endParaRPr lang="zh-CN" altLang="en-US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其他的例如</a:t>
            </a:r>
            <a:r>
              <a:rPr altLang="zh-CN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intro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altLang="zh-CN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div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altLang="zh-CN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tku60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altLang="zh-CN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calculator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都如此圖能跑出來</a:t>
            </a:r>
            <a:endParaRPr lang="zh-CN" altLang="en-US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Title 6"/>
          <p:cNvSpPr txBox="1"/>
          <p:nvPr>
            <p:custDataLst>
              <p:tags r:id="rId11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02. Etrain Project</a:t>
            </a:r>
            <a:endParaRPr altLang="zh-CN" sz="3200" b="1" spc="150" dirty="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1655" y="1095375"/>
            <a:ext cx="5317490" cy="482663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4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9" name="图片 6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10" name="图片 8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3" name="矩形 3"/>
          <p:cNvSpPr/>
          <p:nvPr>
            <p:custDataLst>
              <p:tags r:id="rId8"/>
            </p:custDataLst>
          </p:nvPr>
        </p:nvSpPr>
        <p:spPr>
          <a:xfrm>
            <a:off x="608953" y="1592009"/>
            <a:ext cx="5182845" cy="3960956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5"/>
          <p:cNvSpPr/>
          <p:nvPr>
            <p:custDataLst>
              <p:tags r:id="rId9"/>
            </p:custDataLst>
          </p:nvPr>
        </p:nvSpPr>
        <p:spPr>
          <a:xfrm>
            <a:off x="6400204" y="1591374"/>
            <a:ext cx="5182845" cy="3960956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Title 6"/>
          <p:cNvSpPr txBox="1"/>
          <p:nvPr>
            <p:custDataLst>
              <p:tags r:id="rId10"/>
            </p:custDataLst>
          </p:nvPr>
        </p:nvSpPr>
        <p:spPr>
          <a:xfrm>
            <a:off x="6710045" y="1897380"/>
            <a:ext cx="4761865" cy="334899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indent="-28575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altLang="zh-CN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localhost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altLang="zh-CN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2000/tku/Project/project.html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顯示的畫面</a:t>
            </a:r>
            <a:endParaRPr lang="zh-CN" altLang="en-US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</a:pPr>
            <a:endParaRPr lang="zh-CN" altLang="en-US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期末</a:t>
            </a:r>
            <a:r>
              <a:rPr altLang="zh-CN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Project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簡要說明，同時也含有選單，可以隨意自由切換。</a:t>
            </a:r>
            <a:endParaRPr lang="zh-CN" altLang="en-US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</a:pPr>
            <a:endParaRPr lang="zh-CN" altLang="en-US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Title 6"/>
          <p:cNvSpPr txBox="1"/>
          <p:nvPr>
            <p:custDataLst>
              <p:tags r:id="rId11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02. Etrain Project</a:t>
            </a:r>
            <a:endParaRPr altLang="zh-CN" sz="3200" b="1" spc="150" dirty="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l="7068"/>
          <a:stretch>
            <a:fillRect/>
          </a:stretch>
        </p:blipFill>
        <p:spPr>
          <a:xfrm>
            <a:off x="608330" y="1214120"/>
            <a:ext cx="5184140" cy="442912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6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2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2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422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3、17、18、19、20、21、24、29、31、34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i"/>
  <p:tag name="KSO_WM_UNIT_INDEX" val="2"/>
  <p:tag name="KSO_WM_UNIT_ID" val="custom20204422_1*i*2"/>
  <p:tag name="KSO_WM_SLIDE_BACKGROUND_MASK_FLAG" val="1"/>
  <p:tag name="KSO_WM_TEMPLATE_CATEGORY" val="custom"/>
  <p:tag name="KSO_WM_TEMPLATE_INDEX" val="20204422"/>
</p:tagLst>
</file>

<file path=ppt/tags/tag142.xml><?xml version="1.0" encoding="utf-8"?>
<p:tagLst xmlns:p="http://schemas.openxmlformats.org/presentationml/2006/main">
  <p:tag name="KSO_WM_UNIT_ISCONTENTS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年终总结"/>
  <p:tag name="KSO_WM_TEMPLATE_CATEGORY" val="custom"/>
  <p:tag name="KSO_WM_TEMPLATE_INDEX" val="20204422"/>
  <p:tag name="KSO_WM_UNIT_ID" val="custom20204422_1*a*1"/>
</p:tagLst>
</file>

<file path=ppt/tags/tag143.xml><?xml version="1.0" encoding="utf-8"?>
<p:tagLst xmlns:p="http://schemas.openxmlformats.org/presentationml/2006/main">
  <p:tag name="KSO_WM_UNIT_ISCONTENTS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LAYERLEVEL" val="1"/>
  <p:tag name="KSO_WM_TAG_VERSION" val="1.0"/>
  <p:tag name="KSO_WM_BEAUTIFY_FLAG" val="#wm#"/>
  <p:tag name="KSO_WM_UNIT_PRESET_TEXT" val="单击此处添加副标题内容"/>
  <p:tag name="KSO_WM_TEMPLATE_CATEGORY" val="custom"/>
  <p:tag name="KSO_WM_TEMPLATE_INDEX" val="20204422"/>
  <p:tag name="KSO_WM_UNIT_ID" val="custom20204422_1*b*1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22_1*i*1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ISCONTENTS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LAYERLEVEL" val="1"/>
  <p:tag name="KSO_WM_TAG_VERSION" val="1.0"/>
  <p:tag name="KSO_WM_BEAUTIFY_FLAG" val="#wm#"/>
  <p:tag name="KSO_WM_UNIT_PRESET_TEXT" val="单击此处添加副标题内容"/>
  <p:tag name="KSO_WM_TEMPLATE_CATEGORY" val="custom"/>
  <p:tag name="KSO_WM_TEMPLATE_INDEX" val="20204422"/>
  <p:tag name="KSO_WM_UNIT_ID" val="custom20204422_1*b*1"/>
</p:tagLst>
</file>

<file path=ppt/tags/tag146.xml><?xml version="1.0" encoding="utf-8"?>
<p:tagLst xmlns:p="http://schemas.openxmlformats.org/presentationml/2006/main">
  <p:tag name="KSO_WM_BEAUTIFY_FLAG" val="#wm#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SLIDE_LAYOUT" val="a_b"/>
  <p:tag name="KSO_WM_SLIDE_LAYOUT_CNT" val="1_1"/>
  <p:tag name="KSO_WM_TEMPLATE_MASTER_TYPE" val="1"/>
  <p:tag name="KSO_WM_TEMPLATE_COLOR_TYPE" val="1"/>
  <p:tag name="KSO_WM_TEMPLATE_CATEGORY" val="custom"/>
  <p:tag name="KSO_WM_TEMPLATE_INDEX" val="20204422"/>
  <p:tag name="KSO_WM_SLIDE_ID" val="custom20204422_1"/>
  <p:tag name="KSO_WM_TEMPLATE_MASTER_THUMB_INDEX" val="12"/>
  <p:tag name="KSO_WM_TEMPLATE_THUMBS_INDEX" val="1、4、7、9、12、13、18、21、22、24、25、28、35、38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422"/>
  <p:tag name="KSO_WM_UNIT_ID" val="custom20204422_4*l_h_i*1_1_1"/>
  <p:tag name="KSO_WM_UNIT_TEXT_FILL_FORE_SCHEMECOLOR_INDEX" val="5"/>
  <p:tag name="KSO_WM_UNIT_TEXT_FILL_TYPE" val="1"/>
  <p:tag name="KSO_WM_UNIT_USESOURCEFORMAT_APPLY" val="1"/>
</p:tagLst>
</file>

<file path=ppt/tags/tag148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LAYERLEVEL" val="1_1_1"/>
  <p:tag name="KSO_WM_TAG_VERSION" val="1.0"/>
  <p:tag name="KSO_WM_BEAUTIFY_FLAG" val="#wm#"/>
  <p:tag name="KSO_WM_UNIT_PRESET_TEXT" val="单击此处添加标题，文字是您思想的提炼"/>
  <p:tag name="KSO_WM_TEMPLATE_CATEGORY" val="custom"/>
  <p:tag name="KSO_WM_TEMPLATE_INDEX" val="20204422"/>
  <p:tag name="KSO_WM_UNIT_ID" val="custom20204422_4*l_h_f*1_1_1"/>
  <p:tag name="KSO_WM_UNIT_TEXT_FILL_FORE_SCHEMECOLOR_INDEX" val="13"/>
  <p:tag name="KSO_WM_UNIT_TEXT_FILL_TYPE" val="1"/>
  <p:tag name="KSO_WM_UNIT_USESOURCEFORMAT_APPLY" val="1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422"/>
  <p:tag name="KSO_WM_UNIT_ID" val="custom20204422_4*l_h_i*1_2_1"/>
  <p:tag name="KSO_WM_UNIT_TEXT_FILL_FORE_SCHEMECOLOR_INDEX" val="6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LAYERLEVEL" val="1_1_1"/>
  <p:tag name="KSO_WM_TAG_VERSION" val="1.0"/>
  <p:tag name="KSO_WM_BEAUTIFY_FLAG" val="#wm#"/>
  <p:tag name="KSO_WM_UNIT_PRESET_TEXT" val="单击此处添加标题，文字是您思想的提炼"/>
  <p:tag name="KSO_WM_TEMPLATE_CATEGORY" val="custom"/>
  <p:tag name="KSO_WM_TEMPLATE_INDEX" val="20204422"/>
  <p:tag name="KSO_WM_UNIT_ID" val="custom20204422_4*l_h_f*1_2_1"/>
  <p:tag name="KSO_WM_UNIT_TEXT_FILL_FORE_SCHEMECOLOR_INDEX" val="13"/>
  <p:tag name="KSO_WM_UNIT_TEXT_FILL_TYPE" val="1"/>
  <p:tag name="KSO_WM_UNIT_USESOURCEFORMAT_APPLY" val="1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LAYERLEVEL" val="1"/>
  <p:tag name="KSO_WM_TAG_VERSION" val="1.0"/>
  <p:tag name="KSO_WM_BEAUTIFY_FLAG" val="#wm#"/>
  <p:tag name="KSO_WM_UNIT_TYPE" val="i"/>
  <p:tag name="KSO_WM_UNIT_INDEX" val="1"/>
  <p:tag name="KSO_WM_TEMPLATE_CATEGORY" val="custom"/>
  <p:tag name="KSO_WM_TEMPLATE_INDEX" val="20204422"/>
  <p:tag name="KSO_WM_UNIT_ID" val="custom20204422_4*i*1"/>
  <p:tag name="KSO_WM_UNIT_LINE_FORE_SCHEMECOLOR_INDEX" val="14"/>
  <p:tag name="KSO_WM_UNIT_LINE_FILL_TYPE" val="2"/>
  <p:tag name="KSO_WM_UNIT_USESOURCEFORMAT_APPLY" val="1"/>
</p:tagLst>
</file>

<file path=ppt/tags/tag152.xml><?xml version="1.0" encoding="utf-8"?>
<p:tagLst xmlns:p="http://schemas.openxmlformats.org/presentationml/2006/main">
  <p:tag name="KSO_WM_UNIT_ISCONTENTSTITLE" val="1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目录"/>
  <p:tag name="KSO_WM_TEMPLATE_CATEGORY" val="custom"/>
  <p:tag name="KSO_WM_TEMPLATE_INDEX" val="20204422"/>
  <p:tag name="KSO_WM_UNIT_ID" val="custom20204422_4*a*1"/>
  <p:tag name="KSO_WM_UNIT_TEXT_FILL_FORE_SCHEMECOLOR_INDEX" val="13"/>
  <p:tag name="KSO_WM_UNIT_TEXT_FILL_TYPE" val="1"/>
  <p:tag name="KSO_WM_UNIT_USESOURCEFORMAT_APPLY" val="1"/>
</p:tagLst>
</file>

<file path=ppt/tags/tag153.xml><?xml version="1.0" encoding="utf-8"?>
<p:tagLst xmlns:p="http://schemas.openxmlformats.org/presentationml/2006/main">
  <p:tag name="KSO_WM_TEMPLATE_SUBCATEGORY" val="0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SLIDE_LAYOUT" val="a_l"/>
  <p:tag name="KSO_WM_SLIDE_LAYOUT_CNT" val="1_1"/>
  <p:tag name="KSO_WM_TEMPLATE_MASTER_TYPE" val="1"/>
  <p:tag name="KSO_WM_TEMPLATE_COLOR_TYPE" val="1"/>
  <p:tag name="KSO_WM_TEMPLATE_CATEGORY" val="custom"/>
  <p:tag name="KSO_WM_TEMPLATE_INDEX" val="20204422"/>
  <p:tag name="KSO_WM_SLIDE_ID" val="custom20204422_4"/>
</p:tagLst>
</file>

<file path=ppt/tags/tag154.xml><?xml version="1.0" encoding="utf-8"?>
<p:tagLst xmlns:p="http://schemas.openxmlformats.org/presentationml/2006/main">
  <p:tag name="KSO_WM_SLIDE_BACKGROUND_TYPE" val="navigation"/>
  <p:tag name="KSO_WM_UNIT_SUBTYPE" val="h"/>
  <p:tag name="KSO_WM_UNIT_TYPE" val="i"/>
  <p:tag name="KSO_WM_UNIT_INDEX" val="1"/>
  <p:tag name="KSO_WM_TEMPLATE_CATEGORY" val="custom"/>
  <p:tag name="KSO_WM_TEMPLATE_INDEX" val="20204422"/>
  <p:tag name="KSO_WM_UNIT_ID" val="custom20204422_9*i*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navigation"/>
  <p:tag name="KSO_WM_UNIT_TYPE" val="i"/>
  <p:tag name="KSO_WM_UNIT_INDEX" val="1"/>
  <p:tag name="KSO_WM_TEMPLATE_CATEGORY" val="custom"/>
  <p:tag name="KSO_WM_TEMPLATE_INDEX" val="20204422"/>
  <p:tag name="KSO_WM_UNIT_ID" val="custom20204422_9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SLIDE_BACKGROUND_TYPE" val="navigation"/>
  <p:tag name="KSO_WM_UNIT_TYPE" val="i"/>
  <p:tag name="KSO_WM_UNIT_INDEX" val="2"/>
  <p:tag name="KSO_WM_TEMPLATE_CATEGORY" val="custom"/>
  <p:tag name="KSO_WM_TEMPLATE_INDEX" val="20204422"/>
  <p:tag name="KSO_WM_UNIT_ID" val="custom20204422_9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1"/>
  <p:tag name="KSO_WM_UNIT_LAYERLEVEL" val="1_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false,&quot;IsRight&quot;:true,&quot;IsAbs&quot;:true},&quot;DecorateInfoY&quot;:{&quot;IsTop&quot;:true,&quot;IsBottom&quot;:false,&quot;IsAbs&quot;:true}}"/>
  <p:tag name="KSO_WM_TEMPLATE_CATEGORY" val="custom"/>
  <p:tag name="KSO_WM_TEMPLATE_INDEX" val="20204422"/>
  <p:tag name="KSO_WM_UNIT_ID" val="custom20204422_9*h_i*1_1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2_1"/>
  <p:tag name="KSO_WM_UNIT_LAYERLEVEL" val="1_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TEMPLATE_CATEGORY" val="custom"/>
  <p:tag name="KSO_WM_TEMPLATE_INDEX" val="20204422"/>
  <p:tag name="KSO_WM_UNIT_ID" val="custom20204422_9*h_i*2_1"/>
</p:tagLst>
</file>

<file path=ppt/tags/tag159.xml><?xml version="1.0" encoding="utf-8"?>
<p:tagLst xmlns:p="http://schemas.openxmlformats.org/presentationml/2006/main">
  <p:tag name="KSO_WM_UNIT_PRESET_TEXT" val="我们是致力于研究AI智能创作PPT的一个团队;我们潜心钻研幻灯片的演示规律与创作思路，希望通过人工智能解放用户双手，不仅高效，而且精准。&#13;我们拥有金山办公软件30年的技术积累，WPS的300,000,000个忠实用户；以及一支富有研究精神，匠心做事的团队。"/>
  <p:tag name="KSO_WM_UNIT_NOCLEAR" val="0"/>
  <p:tag name="KSO_WM_UNIT_VALUE" val="171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LAYERLEVEL" val="1_1"/>
  <p:tag name="KSO_WM_TAG_VERSION" val="1.0"/>
  <p:tag name="KSO_WM_BEAUTIFY_FLAG" val="#wm#"/>
  <p:tag name="KSO_WM_UNIT_DEFAULT_FONT" val="14;16;2"/>
  <p:tag name="KSO_WM_UNIT_BLOCK" val="0"/>
  <p:tag name="KSO_WM_UNIT_SM_LIMIT_TYPE" val="1"/>
  <p:tag name="KSO_WM_TEMPLATE_CATEGORY" val="custom"/>
  <p:tag name="KSO_WM_TEMPLATE_INDEX" val="20204422"/>
  <p:tag name="KSO_WM_UNIT_ID" val="custom20204422_9*h_f*2_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4422"/>
  <p:tag name="KSO_WM_UNIT_ID" val="custom20204422_9*a*1"/>
</p:tagLst>
</file>

<file path=ppt/tags/tag161.xml><?xml version="1.0" encoding="utf-8"?>
<p:tagLst xmlns:p="http://schemas.openxmlformats.org/presentationml/2006/main">
  <p:tag name="KSO_WM_TEMPLATE_SUBCATEGORY" val="0"/>
  <p:tag name="KSO_WM_SLIDE_TYPE" val="text"/>
  <p:tag name="KSO_WM_SLIDE_SUBTYPE" val="picTxt"/>
  <p:tag name="KSO_WM_SLIDE_ITEM_CNT" val="0"/>
  <p:tag name="KSO_WM_SLIDE_INDEX" val="9"/>
  <p:tag name="KSO_WM_SLIDE_SIZE" val="864.102*311.936"/>
  <p:tag name="KSO_WM_SLIDE_POSITION" val="47.9491*125.305"/>
  <p:tag name="KSO_WM_TAG_VERSION" val="1.0"/>
  <p:tag name="KSO_WM_BEAUTIFY_FLAG" val="#wm#"/>
  <p:tag name="KSO_WM_SLIDE_LAYOUT" val="a_i_h"/>
  <p:tag name="KSO_WM_SLIDE_LAYOUT_CNT" val="1_1_2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5},&quot;minSize&quot;:{&quot;size1&quot;:13.5},&quot;maxSize&quot;:{&quot;size1&quot;:13.5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0,&quot;right&quot;:1.69,&quot;bottom&quot;:0.026},&quot;edge&quot;:{&quot;left&quot;:true,&quot;top&quot;:true,&quot;right&quot;:true,&quot;bottom&quot;:false}},{&quot;direction&quot;:1,&quot;horizontalAlign&quot;:-1,&quot;verticalAlign&quot;:-1,&quot;type&quot;:0,&quot;diagramDirection&quot;:0,&quot;canSetOverLayout&quot;:0,&quot;isOverLayout&quot;:0,&quot;normalSize&quot;:{&quot;size1&quot;:52.4},&quot;minSize&quot;:{&quot;size1&quot;:35.0},&quot;maxSize&quot;:{&quot;size1&quot;:70.0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2.11,&quot;top&quot;:2.3,&quot;right&quot;:2.1,&quot;bottom&quot;:4.04},&quot;edge&quot;:{&quot;left&quot;:true,&quot;top&quot;:false,&quot;right&quot;:false,&quot;bottom&quot;:true}},{&quot;direction&quot;:1,&quot;horizontalAlign&quot;:-1,&quot;verticalAlign&quot;:-1,&quot;type&quot;:0,&quot;diagramDirection&quot;:0,&quot;canSetOverLayout&quot;:0,&quot;isOverLayout&quot;:0,&quot;margin&quot;:{&quot;left&quot;:0.85,&quot;top&quot;:2.73,&quot;right&quot;:2.57,&quot;bottom&quot;:4.48},&quot;edge&quot;:{&quot;left&quot;:false,&quot;top&quot;:false,&quot;right&quot;:true,&quot;bottom&quot;:true}}]}]}"/>
  <p:tag name="KSO_WM_SLIDE_CAN_ADD_NAVIGATION" val="1"/>
  <p:tag name="KSO_WM_SLIDE_BACKGROUND" val="[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4422"/>
  <p:tag name="KSO_WM_SLIDE_ID" val="custom20204422_9"/>
</p:tagLst>
</file>

<file path=ppt/tags/tag162.xml><?xml version="1.0" encoding="utf-8"?>
<p:tagLst xmlns:p="http://schemas.openxmlformats.org/presentationml/2006/main">
  <p:tag name="KSO_WM_SLIDE_BACKGROUND_TYPE" val="navigation"/>
  <p:tag name="KSO_WM_UNIT_SUBTYPE" val="h"/>
  <p:tag name="KSO_WM_UNIT_TYPE" val="i"/>
  <p:tag name="KSO_WM_UNIT_INDEX" val="1"/>
  <p:tag name="KSO_WM_TEMPLATE_CATEGORY" val="custom"/>
  <p:tag name="KSO_WM_TEMPLATE_INDEX" val="20204422"/>
  <p:tag name="KSO_WM_UNIT_ID" val="custom20204422_9*i*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navigation"/>
  <p:tag name="KSO_WM_UNIT_TYPE" val="i"/>
  <p:tag name="KSO_WM_UNIT_INDEX" val="1"/>
  <p:tag name="KSO_WM_TEMPLATE_CATEGORY" val="custom"/>
  <p:tag name="KSO_WM_TEMPLATE_INDEX" val="20204422"/>
  <p:tag name="KSO_WM_UNIT_ID" val="custom20204422_9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navigation"/>
  <p:tag name="KSO_WM_UNIT_TYPE" val="i"/>
  <p:tag name="KSO_WM_UNIT_INDEX" val="2"/>
  <p:tag name="KSO_WM_TEMPLATE_CATEGORY" val="custom"/>
  <p:tag name="KSO_WM_TEMPLATE_INDEX" val="20204422"/>
  <p:tag name="KSO_WM_UNIT_ID" val="custom20204422_9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1"/>
  <p:tag name="KSO_WM_UNIT_LAYERLEVEL" val="1_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false,&quot;IsRight&quot;:true,&quot;IsAbs&quot;:true},&quot;DecorateInfoY&quot;:{&quot;IsTop&quot;:true,&quot;IsBottom&quot;:false,&quot;IsAbs&quot;:true}}"/>
  <p:tag name="KSO_WM_TEMPLATE_CATEGORY" val="custom"/>
  <p:tag name="KSO_WM_TEMPLATE_INDEX" val="20204422"/>
  <p:tag name="KSO_WM_UNIT_ID" val="custom20204422_9*h_i*1_1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2_1"/>
  <p:tag name="KSO_WM_UNIT_LAYERLEVEL" val="1_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TEMPLATE_CATEGORY" val="custom"/>
  <p:tag name="KSO_WM_TEMPLATE_INDEX" val="20204422"/>
  <p:tag name="KSO_WM_UNIT_ID" val="custom20204422_9*h_i*2_1"/>
</p:tagLst>
</file>

<file path=ppt/tags/tag167.xml><?xml version="1.0" encoding="utf-8"?>
<p:tagLst xmlns:p="http://schemas.openxmlformats.org/presentationml/2006/main">
  <p:tag name="KSO_WM_UNIT_PRESET_TEXT" val="我们是致力于研究AI智能创作PPT的一个团队;我们潜心钻研幻灯片的演示规律与创作思路，希望通过人工智能解放用户双手，不仅高效，而且精准。&#13;我们拥有金山办公软件30年的技术积累，WPS的300,000,000个忠实用户；以及一支富有研究精神，匠心做事的团队。"/>
  <p:tag name="KSO_WM_UNIT_NOCLEAR" val="0"/>
  <p:tag name="KSO_WM_UNIT_VALUE" val="171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LAYERLEVEL" val="1_1"/>
  <p:tag name="KSO_WM_TAG_VERSION" val="1.0"/>
  <p:tag name="KSO_WM_BEAUTIFY_FLAG" val="#wm#"/>
  <p:tag name="KSO_WM_UNIT_DEFAULT_FONT" val="14;16;2"/>
  <p:tag name="KSO_WM_UNIT_BLOCK" val="0"/>
  <p:tag name="KSO_WM_UNIT_SM_LIMIT_TYPE" val="1"/>
  <p:tag name="KSO_WM_TEMPLATE_CATEGORY" val="custom"/>
  <p:tag name="KSO_WM_TEMPLATE_INDEX" val="20204422"/>
  <p:tag name="KSO_WM_UNIT_ID" val="custom20204422_9*h_f*2_1"/>
</p:tagLst>
</file>

<file path=ppt/tags/tag168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4422"/>
  <p:tag name="KSO_WM_UNIT_ID" val="custom20204422_9*a*1"/>
</p:tagLst>
</file>

<file path=ppt/tags/tag169.xml><?xml version="1.0" encoding="utf-8"?>
<p:tagLst xmlns:p="http://schemas.openxmlformats.org/presentationml/2006/main">
  <p:tag name="KSO_WM_TEMPLATE_SUBCATEGORY" val="0"/>
  <p:tag name="KSO_WM_SLIDE_TYPE" val="text"/>
  <p:tag name="KSO_WM_SLIDE_SUBTYPE" val="picTxt"/>
  <p:tag name="KSO_WM_SLIDE_ITEM_CNT" val="0"/>
  <p:tag name="KSO_WM_SLIDE_INDEX" val="9"/>
  <p:tag name="KSO_WM_SLIDE_SIZE" val="864.102*311.936"/>
  <p:tag name="KSO_WM_SLIDE_POSITION" val="47.9491*125.305"/>
  <p:tag name="KSO_WM_TAG_VERSION" val="1.0"/>
  <p:tag name="KSO_WM_BEAUTIFY_FLAG" val="#wm#"/>
  <p:tag name="KSO_WM_SLIDE_LAYOUT" val="a_i_h"/>
  <p:tag name="KSO_WM_SLIDE_LAYOUT_CNT" val="1_1_2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5},&quot;minSize&quot;:{&quot;size1&quot;:13.5},&quot;maxSize&quot;:{&quot;size1&quot;:13.5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0,&quot;right&quot;:1.69,&quot;bottom&quot;:0.026},&quot;edge&quot;:{&quot;left&quot;:true,&quot;top&quot;:true,&quot;right&quot;:true,&quot;bottom&quot;:false}},{&quot;direction&quot;:1,&quot;horizontalAlign&quot;:-1,&quot;verticalAlign&quot;:-1,&quot;type&quot;:0,&quot;diagramDirection&quot;:0,&quot;canSetOverLayout&quot;:0,&quot;isOverLayout&quot;:0,&quot;normalSize&quot;:{&quot;size1&quot;:52.4},&quot;minSize&quot;:{&quot;size1&quot;:35.0},&quot;maxSize&quot;:{&quot;size1&quot;:70.0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2.11,&quot;top&quot;:2.3,&quot;right&quot;:2.1,&quot;bottom&quot;:4.04},&quot;edge&quot;:{&quot;left&quot;:true,&quot;top&quot;:false,&quot;right&quot;:false,&quot;bottom&quot;:true}},{&quot;direction&quot;:1,&quot;horizontalAlign&quot;:-1,&quot;verticalAlign&quot;:-1,&quot;type&quot;:0,&quot;diagramDirection&quot;:0,&quot;canSetOverLayout&quot;:0,&quot;isOverLayout&quot;:0,&quot;margin&quot;:{&quot;left&quot;:0.85,&quot;top&quot;:2.73,&quot;right&quot;:2.57,&quot;bottom&quot;:4.48},&quot;edge&quot;:{&quot;left&quot;:false,&quot;top&quot;:false,&quot;right&quot;:true,&quot;bottom&quot;:true}}]}]}"/>
  <p:tag name="KSO_WM_SLIDE_CAN_ADD_NAVIGATION" val="1"/>
  <p:tag name="KSO_WM_SLIDE_BACKGROUND" val="[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4422"/>
  <p:tag name="KSO_WM_SLIDE_ID" val="custom20204422_9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navigation"/>
  <p:tag name="KSO_WM_UNIT_SUBTYPE" val="h"/>
  <p:tag name="KSO_WM_UNIT_TYPE" val="i"/>
  <p:tag name="KSO_WM_UNIT_INDEX" val="1"/>
  <p:tag name="KSO_WM_TEMPLATE_CATEGORY" val="custom"/>
  <p:tag name="KSO_WM_TEMPLATE_INDEX" val="20204422"/>
  <p:tag name="KSO_WM_UNIT_ID" val="custom20204422_9*i*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navigation"/>
  <p:tag name="KSO_WM_UNIT_TYPE" val="i"/>
  <p:tag name="KSO_WM_UNIT_INDEX" val="1"/>
  <p:tag name="KSO_WM_TEMPLATE_CATEGORY" val="custom"/>
  <p:tag name="KSO_WM_TEMPLATE_INDEX" val="20204422"/>
  <p:tag name="KSO_WM_UNIT_ID" val="custom20204422_9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navigation"/>
  <p:tag name="KSO_WM_UNIT_TYPE" val="i"/>
  <p:tag name="KSO_WM_UNIT_INDEX" val="2"/>
  <p:tag name="KSO_WM_TEMPLATE_CATEGORY" val="custom"/>
  <p:tag name="KSO_WM_TEMPLATE_INDEX" val="20204422"/>
  <p:tag name="KSO_WM_UNIT_ID" val="custom20204422_9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1"/>
  <p:tag name="KSO_WM_UNIT_LAYERLEVEL" val="1_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false,&quot;IsRight&quot;:true,&quot;IsAbs&quot;:true},&quot;DecorateInfoY&quot;:{&quot;IsTop&quot;:true,&quot;IsBottom&quot;:false,&quot;IsAbs&quot;:true}}"/>
  <p:tag name="KSO_WM_TEMPLATE_CATEGORY" val="custom"/>
  <p:tag name="KSO_WM_TEMPLATE_INDEX" val="20204422"/>
  <p:tag name="KSO_WM_UNIT_ID" val="custom20204422_9*h_i*1_1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2_1"/>
  <p:tag name="KSO_WM_UNIT_LAYERLEVEL" val="1_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TEMPLATE_CATEGORY" val="custom"/>
  <p:tag name="KSO_WM_TEMPLATE_INDEX" val="20204422"/>
  <p:tag name="KSO_WM_UNIT_ID" val="custom20204422_9*h_i*2_1"/>
</p:tagLst>
</file>

<file path=ppt/tags/tag175.xml><?xml version="1.0" encoding="utf-8"?>
<p:tagLst xmlns:p="http://schemas.openxmlformats.org/presentationml/2006/main">
  <p:tag name="KSO_WM_UNIT_PRESET_TEXT" val="我们是致力于研究AI智能创作PPT的一个团队;我们潜心钻研幻灯片的演示规律与创作思路，希望通过人工智能解放用户双手，不仅高效，而且精准。&#13;我们拥有金山办公软件30年的技术积累，WPS的300,000,000个忠实用户；以及一支富有研究精神，匠心做事的团队。"/>
  <p:tag name="KSO_WM_UNIT_NOCLEAR" val="0"/>
  <p:tag name="KSO_WM_UNIT_VALUE" val="171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LAYERLEVEL" val="1_1"/>
  <p:tag name="KSO_WM_TAG_VERSION" val="1.0"/>
  <p:tag name="KSO_WM_BEAUTIFY_FLAG" val="#wm#"/>
  <p:tag name="KSO_WM_UNIT_DEFAULT_FONT" val="14;16;2"/>
  <p:tag name="KSO_WM_UNIT_BLOCK" val="0"/>
  <p:tag name="KSO_WM_UNIT_SM_LIMIT_TYPE" val="1"/>
  <p:tag name="KSO_WM_TEMPLATE_CATEGORY" val="custom"/>
  <p:tag name="KSO_WM_TEMPLATE_INDEX" val="20204422"/>
  <p:tag name="KSO_WM_UNIT_ID" val="custom20204422_9*h_f*2_1"/>
</p:tagLst>
</file>

<file path=ppt/tags/tag176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4422"/>
  <p:tag name="KSO_WM_UNIT_ID" val="custom20204422_9*a*1"/>
</p:tagLst>
</file>

<file path=ppt/tags/tag177.xml><?xml version="1.0" encoding="utf-8"?>
<p:tagLst xmlns:p="http://schemas.openxmlformats.org/presentationml/2006/main">
  <p:tag name="KSO_WM_TEMPLATE_SUBCATEGORY" val="0"/>
  <p:tag name="KSO_WM_SLIDE_TYPE" val="text"/>
  <p:tag name="KSO_WM_SLIDE_SUBTYPE" val="picTxt"/>
  <p:tag name="KSO_WM_SLIDE_ITEM_CNT" val="0"/>
  <p:tag name="KSO_WM_SLIDE_INDEX" val="9"/>
  <p:tag name="KSO_WM_SLIDE_SIZE" val="864.102*311.936"/>
  <p:tag name="KSO_WM_SLIDE_POSITION" val="47.9491*125.305"/>
  <p:tag name="KSO_WM_TAG_VERSION" val="1.0"/>
  <p:tag name="KSO_WM_BEAUTIFY_FLAG" val="#wm#"/>
  <p:tag name="KSO_WM_SLIDE_LAYOUT" val="a_i_h"/>
  <p:tag name="KSO_WM_SLIDE_LAYOUT_CNT" val="1_1_2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5},&quot;minSize&quot;:{&quot;size1&quot;:13.5},&quot;maxSize&quot;:{&quot;size1&quot;:13.5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0,&quot;right&quot;:1.69,&quot;bottom&quot;:0.026},&quot;edge&quot;:{&quot;left&quot;:true,&quot;top&quot;:true,&quot;right&quot;:true,&quot;bottom&quot;:false}},{&quot;direction&quot;:1,&quot;horizontalAlign&quot;:-1,&quot;verticalAlign&quot;:-1,&quot;type&quot;:0,&quot;diagramDirection&quot;:0,&quot;canSetOverLayout&quot;:0,&quot;isOverLayout&quot;:0,&quot;normalSize&quot;:{&quot;size1&quot;:52.4},&quot;minSize&quot;:{&quot;size1&quot;:35.0},&quot;maxSize&quot;:{&quot;size1&quot;:70.0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2.11,&quot;top&quot;:2.3,&quot;right&quot;:2.1,&quot;bottom&quot;:4.04},&quot;edge&quot;:{&quot;left&quot;:true,&quot;top&quot;:false,&quot;right&quot;:false,&quot;bottom&quot;:true}},{&quot;direction&quot;:1,&quot;horizontalAlign&quot;:-1,&quot;verticalAlign&quot;:-1,&quot;type&quot;:0,&quot;diagramDirection&quot;:0,&quot;canSetOverLayout&quot;:0,&quot;isOverLayout&quot;:0,&quot;margin&quot;:{&quot;left&quot;:0.85,&quot;top&quot;:2.73,&quot;right&quot;:2.57,&quot;bottom&quot;:4.48},&quot;edge&quot;:{&quot;left&quot;:false,&quot;top&quot;:false,&quot;right&quot;:true,&quot;bottom&quot;:true}}]}]}"/>
  <p:tag name="KSO_WM_SLIDE_CAN_ADD_NAVIGATION" val="1"/>
  <p:tag name="KSO_WM_SLIDE_BACKGROUND" val="[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4422"/>
  <p:tag name="KSO_WM_SLIDE_ID" val="custom20204422_9"/>
</p:tagLst>
</file>

<file path=ppt/tags/tag178.xml><?xml version="1.0" encoding="utf-8"?>
<p:tagLst xmlns:p="http://schemas.openxmlformats.org/presentationml/2006/main">
  <p:tag name="KSO_WM_SLIDE_BACKGROUND_TYPE" val="navigation"/>
  <p:tag name="KSO_WM_UNIT_SUBTYPE" val="h"/>
  <p:tag name="KSO_WM_UNIT_TYPE" val="i"/>
  <p:tag name="KSO_WM_UNIT_INDEX" val="1"/>
  <p:tag name="KSO_WM_TEMPLATE_CATEGORY" val="custom"/>
  <p:tag name="KSO_WM_TEMPLATE_INDEX" val="20204422"/>
  <p:tag name="KSO_WM_UNIT_ID" val="custom20204422_9*i*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SLIDE_BACKGROUND_TYPE" val="navigation"/>
  <p:tag name="KSO_WM_UNIT_TYPE" val="i"/>
  <p:tag name="KSO_WM_UNIT_INDEX" val="1"/>
  <p:tag name="KSO_WM_TEMPLATE_CATEGORY" val="custom"/>
  <p:tag name="KSO_WM_TEMPLATE_INDEX" val="20204422"/>
  <p:tag name="KSO_WM_UNIT_ID" val="custom20204422_9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navigation"/>
  <p:tag name="KSO_WM_UNIT_TYPE" val="i"/>
  <p:tag name="KSO_WM_UNIT_INDEX" val="2"/>
  <p:tag name="KSO_WM_TEMPLATE_CATEGORY" val="custom"/>
  <p:tag name="KSO_WM_TEMPLATE_INDEX" val="20204422"/>
  <p:tag name="KSO_WM_UNIT_ID" val="custom20204422_9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1"/>
  <p:tag name="KSO_WM_UNIT_LAYERLEVEL" val="1_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false,&quot;IsRight&quot;:true,&quot;IsAbs&quot;:true},&quot;DecorateInfoY&quot;:{&quot;IsTop&quot;:true,&quot;IsBottom&quot;:false,&quot;IsAbs&quot;:true}}"/>
  <p:tag name="KSO_WM_TEMPLATE_CATEGORY" val="custom"/>
  <p:tag name="KSO_WM_TEMPLATE_INDEX" val="20204422"/>
  <p:tag name="KSO_WM_UNIT_ID" val="custom20204422_9*h_i*1_1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2_1"/>
  <p:tag name="KSO_WM_UNIT_LAYERLEVEL" val="1_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TEMPLATE_CATEGORY" val="custom"/>
  <p:tag name="KSO_WM_TEMPLATE_INDEX" val="20204422"/>
  <p:tag name="KSO_WM_UNIT_ID" val="custom20204422_9*h_i*2_1"/>
</p:tagLst>
</file>

<file path=ppt/tags/tag183.xml><?xml version="1.0" encoding="utf-8"?>
<p:tagLst xmlns:p="http://schemas.openxmlformats.org/presentationml/2006/main">
  <p:tag name="KSO_WM_UNIT_PRESET_TEXT" val="我们是致力于研究AI智能创作PPT的一个团队;我们潜心钻研幻灯片的演示规律与创作思路，希望通过人工智能解放用户双手，不仅高效，而且精准。&#13;我们拥有金山办公软件30年的技术积累，WPS的300,000,000个忠实用户；以及一支富有研究精神，匠心做事的团队。"/>
  <p:tag name="KSO_WM_UNIT_NOCLEAR" val="0"/>
  <p:tag name="KSO_WM_UNIT_VALUE" val="171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LAYERLEVEL" val="1_1"/>
  <p:tag name="KSO_WM_TAG_VERSION" val="1.0"/>
  <p:tag name="KSO_WM_BEAUTIFY_FLAG" val="#wm#"/>
  <p:tag name="KSO_WM_UNIT_DEFAULT_FONT" val="14;16;2"/>
  <p:tag name="KSO_WM_UNIT_BLOCK" val="0"/>
  <p:tag name="KSO_WM_UNIT_SM_LIMIT_TYPE" val="1"/>
  <p:tag name="KSO_WM_TEMPLATE_CATEGORY" val="custom"/>
  <p:tag name="KSO_WM_TEMPLATE_INDEX" val="20204422"/>
  <p:tag name="KSO_WM_UNIT_ID" val="custom20204422_9*h_f*2_1"/>
</p:tagLst>
</file>

<file path=ppt/tags/tag184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4422"/>
  <p:tag name="KSO_WM_UNIT_ID" val="custom20204422_9*a*1"/>
</p:tagLst>
</file>

<file path=ppt/tags/tag185.xml><?xml version="1.0" encoding="utf-8"?>
<p:tagLst xmlns:p="http://schemas.openxmlformats.org/presentationml/2006/main">
  <p:tag name="KSO_WM_TEMPLATE_SUBCATEGORY" val="0"/>
  <p:tag name="KSO_WM_SLIDE_TYPE" val="text"/>
  <p:tag name="KSO_WM_SLIDE_SUBTYPE" val="picTxt"/>
  <p:tag name="KSO_WM_SLIDE_ITEM_CNT" val="0"/>
  <p:tag name="KSO_WM_SLIDE_INDEX" val="9"/>
  <p:tag name="KSO_WM_SLIDE_SIZE" val="864.102*311.936"/>
  <p:tag name="KSO_WM_SLIDE_POSITION" val="47.9491*125.305"/>
  <p:tag name="KSO_WM_TAG_VERSION" val="1.0"/>
  <p:tag name="KSO_WM_BEAUTIFY_FLAG" val="#wm#"/>
  <p:tag name="KSO_WM_SLIDE_LAYOUT" val="a_i_h"/>
  <p:tag name="KSO_WM_SLIDE_LAYOUT_CNT" val="1_1_2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5},&quot;minSize&quot;:{&quot;size1&quot;:13.5},&quot;maxSize&quot;:{&quot;size1&quot;:13.5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0,&quot;right&quot;:1.69,&quot;bottom&quot;:0.026},&quot;edge&quot;:{&quot;left&quot;:true,&quot;top&quot;:true,&quot;right&quot;:true,&quot;bottom&quot;:false}},{&quot;direction&quot;:1,&quot;horizontalAlign&quot;:-1,&quot;verticalAlign&quot;:-1,&quot;type&quot;:0,&quot;diagramDirection&quot;:0,&quot;canSetOverLayout&quot;:0,&quot;isOverLayout&quot;:0,&quot;normalSize&quot;:{&quot;size1&quot;:52.4},&quot;minSize&quot;:{&quot;size1&quot;:35.0},&quot;maxSize&quot;:{&quot;size1&quot;:70.0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2.11,&quot;top&quot;:2.3,&quot;right&quot;:2.1,&quot;bottom&quot;:4.04},&quot;edge&quot;:{&quot;left&quot;:true,&quot;top&quot;:false,&quot;right&quot;:false,&quot;bottom&quot;:true}},{&quot;direction&quot;:1,&quot;horizontalAlign&quot;:-1,&quot;verticalAlign&quot;:-1,&quot;type&quot;:0,&quot;diagramDirection&quot;:0,&quot;canSetOverLayout&quot;:0,&quot;isOverLayout&quot;:0,&quot;margin&quot;:{&quot;left&quot;:0.85,&quot;top&quot;:2.73,&quot;right&quot;:2.57,&quot;bottom&quot;:4.48},&quot;edge&quot;:{&quot;left&quot;:false,&quot;top&quot;:false,&quot;right&quot;:true,&quot;bottom&quot;:true}}]}]}"/>
  <p:tag name="KSO_WM_SLIDE_CAN_ADD_NAVIGATION" val="1"/>
  <p:tag name="KSO_WM_SLIDE_BACKGROUND" val="[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4422"/>
  <p:tag name="KSO_WM_SLIDE_ID" val="custom20204422_9"/>
</p:tagLst>
</file>

<file path=ppt/tags/tag186.xml><?xml version="1.0" encoding="utf-8"?>
<p:tagLst xmlns:p="http://schemas.openxmlformats.org/presentationml/2006/main">
  <p:tag name="KSO_WM_SLIDE_BACKGROUND_TYPE" val="navigation"/>
  <p:tag name="KSO_WM_UNIT_SUBTYPE" val="h"/>
  <p:tag name="KSO_WM_UNIT_TYPE" val="i"/>
  <p:tag name="KSO_WM_UNIT_INDEX" val="1"/>
  <p:tag name="KSO_WM_TEMPLATE_CATEGORY" val="custom"/>
  <p:tag name="KSO_WM_TEMPLATE_INDEX" val="20204422"/>
  <p:tag name="KSO_WM_UNIT_ID" val="custom20204422_9*i*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SLIDE_BACKGROUND_TYPE" val="navigation"/>
  <p:tag name="KSO_WM_UNIT_TYPE" val="i"/>
  <p:tag name="KSO_WM_UNIT_INDEX" val="1"/>
  <p:tag name="KSO_WM_TEMPLATE_CATEGORY" val="custom"/>
  <p:tag name="KSO_WM_TEMPLATE_INDEX" val="20204422"/>
  <p:tag name="KSO_WM_UNIT_ID" val="custom20204422_9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SLIDE_BACKGROUND_TYPE" val="navigation"/>
  <p:tag name="KSO_WM_UNIT_TYPE" val="i"/>
  <p:tag name="KSO_WM_UNIT_INDEX" val="2"/>
  <p:tag name="KSO_WM_TEMPLATE_CATEGORY" val="custom"/>
  <p:tag name="KSO_WM_TEMPLATE_INDEX" val="20204422"/>
  <p:tag name="KSO_WM_UNIT_ID" val="custom20204422_9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2_1"/>
  <p:tag name="KSO_WM_UNIT_LAYERLEVEL" val="1_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TEMPLATE_CATEGORY" val="custom"/>
  <p:tag name="KSO_WM_TEMPLATE_INDEX" val="20204422"/>
  <p:tag name="KSO_WM_UNIT_ID" val="custom20204422_9*h_i*2_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PRESET_TEXT" val="我们是致力于研究AI智能创作PPT的一个团队;我们潜心钻研幻灯片的演示规律与创作思路，希望通过人工智能解放用户双手，不仅高效，而且精准。&#13;我们拥有金山办公软件30年的技术积累，WPS的300,000,000个忠实用户；以及一支富有研究精神，匠心做事的团队。"/>
  <p:tag name="KSO_WM_UNIT_NOCLEAR" val="0"/>
  <p:tag name="KSO_WM_UNIT_VALUE" val="171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LAYERLEVEL" val="1_1"/>
  <p:tag name="KSO_WM_TAG_VERSION" val="1.0"/>
  <p:tag name="KSO_WM_BEAUTIFY_FLAG" val="#wm#"/>
  <p:tag name="KSO_WM_UNIT_DEFAULT_FONT" val="14;16;2"/>
  <p:tag name="KSO_WM_UNIT_BLOCK" val="0"/>
  <p:tag name="KSO_WM_UNIT_SM_LIMIT_TYPE" val="1"/>
  <p:tag name="KSO_WM_TEMPLATE_CATEGORY" val="custom"/>
  <p:tag name="KSO_WM_TEMPLATE_INDEX" val="20204422"/>
  <p:tag name="KSO_WM_UNIT_ID" val="custom20204422_9*h_f*2_1"/>
</p:tagLst>
</file>

<file path=ppt/tags/tag191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4422"/>
  <p:tag name="KSO_WM_UNIT_ID" val="custom20204422_9*a*1"/>
</p:tagLst>
</file>

<file path=ppt/tags/tag192.xml><?xml version="1.0" encoding="utf-8"?>
<p:tagLst xmlns:p="http://schemas.openxmlformats.org/presentationml/2006/main">
  <p:tag name="KSO_WM_TEMPLATE_SUBCATEGORY" val="0"/>
  <p:tag name="KSO_WM_SLIDE_TYPE" val="text"/>
  <p:tag name="KSO_WM_SLIDE_SUBTYPE" val="picTxt"/>
  <p:tag name="KSO_WM_SLIDE_ITEM_CNT" val="0"/>
  <p:tag name="KSO_WM_SLIDE_INDEX" val="9"/>
  <p:tag name="KSO_WM_SLIDE_SIZE" val="864.102*311.936"/>
  <p:tag name="KSO_WM_SLIDE_POSITION" val="47.9491*125.305"/>
  <p:tag name="KSO_WM_TAG_VERSION" val="1.0"/>
  <p:tag name="KSO_WM_BEAUTIFY_FLAG" val="#wm#"/>
  <p:tag name="KSO_WM_SLIDE_LAYOUT" val="a_i_h"/>
  <p:tag name="KSO_WM_SLIDE_LAYOUT_CNT" val="1_1_2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5},&quot;minSize&quot;:{&quot;size1&quot;:13.5},&quot;maxSize&quot;:{&quot;size1&quot;:13.5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0,&quot;right&quot;:1.69,&quot;bottom&quot;:0.026},&quot;edge&quot;:{&quot;left&quot;:true,&quot;top&quot;:true,&quot;right&quot;:true,&quot;bottom&quot;:false}},{&quot;direction&quot;:1,&quot;horizontalAlign&quot;:-1,&quot;verticalAlign&quot;:-1,&quot;type&quot;:0,&quot;diagramDirection&quot;:0,&quot;canSetOverLayout&quot;:0,&quot;isOverLayout&quot;:0,&quot;normalSize&quot;:{&quot;size1&quot;:52.4},&quot;minSize&quot;:{&quot;size1&quot;:35.0},&quot;maxSize&quot;:{&quot;size1&quot;:70.0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2.11,&quot;top&quot;:2.3,&quot;right&quot;:2.1,&quot;bottom&quot;:4.04},&quot;edge&quot;:{&quot;left&quot;:true,&quot;top&quot;:false,&quot;right&quot;:false,&quot;bottom&quot;:true}},{&quot;direction&quot;:1,&quot;horizontalAlign&quot;:-1,&quot;verticalAlign&quot;:-1,&quot;type&quot;:0,&quot;diagramDirection&quot;:0,&quot;canSetOverLayout&quot;:0,&quot;isOverLayout&quot;:0,&quot;margin&quot;:{&quot;left&quot;:0.85,&quot;top&quot;:2.73,&quot;right&quot;:2.57,&quot;bottom&quot;:4.48},&quot;edge&quot;:{&quot;left&quot;:false,&quot;top&quot;:false,&quot;right&quot;:true,&quot;bottom&quot;:true}}]}]}"/>
  <p:tag name="KSO_WM_SLIDE_CAN_ADD_NAVIGATION" val="1"/>
  <p:tag name="KSO_WM_SLIDE_BACKGROUND" val="[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4422"/>
  <p:tag name="KSO_WM_SLIDE_ID" val="custom20204422_9"/>
</p:tagLst>
</file>

<file path=ppt/tags/tag193.xml><?xml version="1.0" encoding="utf-8"?>
<p:tagLst xmlns:p="http://schemas.openxmlformats.org/presentationml/2006/main">
  <p:tag name="KSO_WM_SLIDE_BACKGROUND_TYPE" val="navigation"/>
  <p:tag name="KSO_WM_UNIT_SUBTYPE" val="h"/>
  <p:tag name="KSO_WM_UNIT_TYPE" val="i"/>
  <p:tag name="KSO_WM_UNIT_INDEX" val="1"/>
  <p:tag name="KSO_WM_TEMPLATE_CATEGORY" val="custom"/>
  <p:tag name="KSO_WM_TEMPLATE_INDEX" val="20204422"/>
  <p:tag name="KSO_WM_UNIT_ID" val="custom20204422_9*i*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SLIDE_BACKGROUND_TYPE" val="navigation"/>
  <p:tag name="KSO_WM_UNIT_TYPE" val="i"/>
  <p:tag name="KSO_WM_UNIT_INDEX" val="1"/>
  <p:tag name="KSO_WM_TEMPLATE_CATEGORY" val="custom"/>
  <p:tag name="KSO_WM_TEMPLATE_INDEX" val="20204422"/>
  <p:tag name="KSO_WM_UNIT_ID" val="custom20204422_9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SLIDE_BACKGROUND_TYPE" val="navigation"/>
  <p:tag name="KSO_WM_UNIT_TYPE" val="i"/>
  <p:tag name="KSO_WM_UNIT_INDEX" val="2"/>
  <p:tag name="KSO_WM_TEMPLATE_CATEGORY" val="custom"/>
  <p:tag name="KSO_WM_TEMPLATE_INDEX" val="20204422"/>
  <p:tag name="KSO_WM_UNIT_ID" val="custom20204422_9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1"/>
  <p:tag name="KSO_WM_UNIT_LAYERLEVEL" val="1_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false,&quot;IsRight&quot;:true,&quot;IsAbs&quot;:true},&quot;DecorateInfoY&quot;:{&quot;IsTop&quot;:true,&quot;IsBottom&quot;:false,&quot;IsAbs&quot;:true}}"/>
  <p:tag name="KSO_WM_TEMPLATE_CATEGORY" val="custom"/>
  <p:tag name="KSO_WM_TEMPLATE_INDEX" val="20204422"/>
  <p:tag name="KSO_WM_UNIT_ID" val="custom20204422_9*h_i*1_1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2_1"/>
  <p:tag name="KSO_WM_UNIT_LAYERLEVEL" val="1_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TEMPLATE_CATEGORY" val="custom"/>
  <p:tag name="KSO_WM_TEMPLATE_INDEX" val="20204422"/>
  <p:tag name="KSO_WM_UNIT_ID" val="custom20204422_9*h_i*2_1"/>
</p:tagLst>
</file>

<file path=ppt/tags/tag198.xml><?xml version="1.0" encoding="utf-8"?>
<p:tagLst xmlns:p="http://schemas.openxmlformats.org/presentationml/2006/main">
  <p:tag name="KSO_WM_UNIT_PRESET_TEXT" val="我们是致力于研究AI智能创作PPT的一个团队;我们潜心钻研幻灯片的演示规律与创作思路，希望通过人工智能解放用户双手，不仅高效，而且精准。&#13;我们拥有金山办公软件30年的技术积累，WPS的300,000,000个忠实用户；以及一支富有研究精神，匠心做事的团队。"/>
  <p:tag name="KSO_WM_UNIT_NOCLEAR" val="0"/>
  <p:tag name="KSO_WM_UNIT_VALUE" val="171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LAYERLEVEL" val="1_1"/>
  <p:tag name="KSO_WM_TAG_VERSION" val="1.0"/>
  <p:tag name="KSO_WM_BEAUTIFY_FLAG" val="#wm#"/>
  <p:tag name="KSO_WM_UNIT_DEFAULT_FONT" val="14;16;2"/>
  <p:tag name="KSO_WM_UNIT_BLOCK" val="0"/>
  <p:tag name="KSO_WM_UNIT_SM_LIMIT_TYPE" val="1"/>
  <p:tag name="KSO_WM_TEMPLATE_CATEGORY" val="custom"/>
  <p:tag name="KSO_WM_TEMPLATE_INDEX" val="20204422"/>
  <p:tag name="KSO_WM_UNIT_ID" val="custom20204422_9*h_f*2_1"/>
</p:tagLst>
</file>

<file path=ppt/tags/tag199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4422"/>
  <p:tag name="KSO_WM_UNIT_ID" val="custom20204422_9*a*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TEMPLATE_SUBCATEGORY" val="0"/>
  <p:tag name="KSO_WM_SLIDE_TYPE" val="text"/>
  <p:tag name="KSO_WM_SLIDE_SUBTYPE" val="picTxt"/>
  <p:tag name="KSO_WM_SLIDE_ITEM_CNT" val="0"/>
  <p:tag name="KSO_WM_SLIDE_INDEX" val="9"/>
  <p:tag name="KSO_WM_SLIDE_SIZE" val="864.102*311.936"/>
  <p:tag name="KSO_WM_SLIDE_POSITION" val="47.9491*125.305"/>
  <p:tag name="KSO_WM_TAG_VERSION" val="1.0"/>
  <p:tag name="KSO_WM_BEAUTIFY_FLAG" val="#wm#"/>
  <p:tag name="KSO_WM_SLIDE_LAYOUT" val="a_i_h"/>
  <p:tag name="KSO_WM_SLIDE_LAYOUT_CNT" val="1_1_2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5},&quot;minSize&quot;:{&quot;size1&quot;:13.5},&quot;maxSize&quot;:{&quot;size1&quot;:13.5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0,&quot;right&quot;:1.69,&quot;bottom&quot;:0.026},&quot;edge&quot;:{&quot;left&quot;:true,&quot;top&quot;:true,&quot;right&quot;:true,&quot;bottom&quot;:false}},{&quot;direction&quot;:1,&quot;horizontalAlign&quot;:-1,&quot;verticalAlign&quot;:-1,&quot;type&quot;:0,&quot;diagramDirection&quot;:0,&quot;canSetOverLayout&quot;:0,&quot;isOverLayout&quot;:0,&quot;normalSize&quot;:{&quot;size1&quot;:52.4},&quot;minSize&quot;:{&quot;size1&quot;:35.0},&quot;maxSize&quot;:{&quot;size1&quot;:70.0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2.11,&quot;top&quot;:2.3,&quot;right&quot;:2.1,&quot;bottom&quot;:4.04},&quot;edge&quot;:{&quot;left&quot;:true,&quot;top&quot;:false,&quot;right&quot;:false,&quot;bottom&quot;:true}},{&quot;direction&quot;:1,&quot;horizontalAlign&quot;:-1,&quot;verticalAlign&quot;:-1,&quot;type&quot;:0,&quot;diagramDirection&quot;:0,&quot;canSetOverLayout&quot;:0,&quot;isOverLayout&quot;:0,&quot;margin&quot;:{&quot;left&quot;:0.85,&quot;top&quot;:2.73,&quot;right&quot;:2.57,&quot;bottom&quot;:4.48},&quot;edge&quot;:{&quot;left&quot;:false,&quot;top&quot;:false,&quot;right&quot;:true,&quot;bottom&quot;:true}}]}]}"/>
  <p:tag name="KSO_WM_SLIDE_CAN_ADD_NAVIGATION" val="1"/>
  <p:tag name="KSO_WM_SLIDE_BACKGROUND" val="[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4422"/>
  <p:tag name="KSO_WM_SLIDE_ID" val="custom20204422_9"/>
</p:tagLst>
</file>

<file path=ppt/tags/tag201.xml><?xml version="1.0" encoding="utf-8"?>
<p:tagLst xmlns:p="http://schemas.openxmlformats.org/presentationml/2006/main">
  <p:tag name="KSO_WM_SLIDE_BACKGROUND_TYPE" val="navigation"/>
  <p:tag name="KSO_WM_UNIT_SUBTYPE" val="h"/>
  <p:tag name="KSO_WM_UNIT_TYPE" val="i"/>
  <p:tag name="KSO_WM_UNIT_INDEX" val="1"/>
  <p:tag name="KSO_WM_TEMPLATE_CATEGORY" val="custom"/>
  <p:tag name="KSO_WM_TEMPLATE_INDEX" val="20204422"/>
  <p:tag name="KSO_WM_UNIT_ID" val="custom20204422_9*i*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SLIDE_BACKGROUND_TYPE" val="navigation"/>
  <p:tag name="KSO_WM_UNIT_TYPE" val="i"/>
  <p:tag name="KSO_WM_UNIT_INDEX" val="1"/>
  <p:tag name="KSO_WM_TEMPLATE_CATEGORY" val="custom"/>
  <p:tag name="KSO_WM_TEMPLATE_INDEX" val="20204422"/>
  <p:tag name="KSO_WM_UNIT_ID" val="custom20204422_9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SLIDE_BACKGROUND_TYPE" val="navigation"/>
  <p:tag name="KSO_WM_UNIT_TYPE" val="i"/>
  <p:tag name="KSO_WM_UNIT_INDEX" val="2"/>
  <p:tag name="KSO_WM_TEMPLATE_CATEGORY" val="custom"/>
  <p:tag name="KSO_WM_TEMPLATE_INDEX" val="20204422"/>
  <p:tag name="KSO_WM_UNIT_ID" val="custom20204422_9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1"/>
  <p:tag name="KSO_WM_UNIT_LAYERLEVEL" val="1_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false,&quot;IsRight&quot;:true,&quot;IsAbs&quot;:true},&quot;DecorateInfoY&quot;:{&quot;IsTop&quot;:true,&quot;IsBottom&quot;:false,&quot;IsAbs&quot;:true}}"/>
  <p:tag name="KSO_WM_TEMPLATE_CATEGORY" val="custom"/>
  <p:tag name="KSO_WM_TEMPLATE_INDEX" val="20204422"/>
  <p:tag name="KSO_WM_UNIT_ID" val="custom20204422_9*h_i*1_1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2_1"/>
  <p:tag name="KSO_WM_UNIT_LAYERLEVEL" val="1_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TEMPLATE_CATEGORY" val="custom"/>
  <p:tag name="KSO_WM_TEMPLATE_INDEX" val="20204422"/>
  <p:tag name="KSO_WM_UNIT_ID" val="custom20204422_9*h_i*2_1"/>
</p:tagLst>
</file>

<file path=ppt/tags/tag206.xml><?xml version="1.0" encoding="utf-8"?>
<p:tagLst xmlns:p="http://schemas.openxmlformats.org/presentationml/2006/main">
  <p:tag name="KSO_WM_UNIT_PRESET_TEXT" val="我们是致力于研究AI智能创作PPT的一个团队;我们潜心钻研幻灯片的演示规律与创作思路，希望通过人工智能解放用户双手，不仅高效，而且精准。&#13;我们拥有金山办公软件30年的技术积累，WPS的300,000,000个忠实用户；以及一支富有研究精神，匠心做事的团队。"/>
  <p:tag name="KSO_WM_UNIT_NOCLEAR" val="0"/>
  <p:tag name="KSO_WM_UNIT_VALUE" val="171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LAYERLEVEL" val="1_1"/>
  <p:tag name="KSO_WM_TAG_VERSION" val="1.0"/>
  <p:tag name="KSO_WM_BEAUTIFY_FLAG" val="#wm#"/>
  <p:tag name="KSO_WM_UNIT_DEFAULT_FONT" val="14;16;2"/>
  <p:tag name="KSO_WM_UNIT_BLOCK" val="0"/>
  <p:tag name="KSO_WM_UNIT_SM_LIMIT_TYPE" val="1"/>
  <p:tag name="KSO_WM_TEMPLATE_CATEGORY" val="custom"/>
  <p:tag name="KSO_WM_TEMPLATE_INDEX" val="20204422"/>
  <p:tag name="KSO_WM_UNIT_ID" val="custom20204422_9*h_f*2_1"/>
</p:tagLst>
</file>

<file path=ppt/tags/tag207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4422"/>
  <p:tag name="KSO_WM_UNIT_ID" val="custom20204422_9*a*1"/>
</p:tagLst>
</file>

<file path=ppt/tags/tag208.xml><?xml version="1.0" encoding="utf-8"?>
<p:tagLst xmlns:p="http://schemas.openxmlformats.org/presentationml/2006/main">
  <p:tag name="KSO_WM_TEMPLATE_SUBCATEGORY" val="0"/>
  <p:tag name="KSO_WM_SLIDE_TYPE" val="text"/>
  <p:tag name="KSO_WM_SLIDE_SUBTYPE" val="picTxt"/>
  <p:tag name="KSO_WM_SLIDE_ITEM_CNT" val="0"/>
  <p:tag name="KSO_WM_SLIDE_INDEX" val="9"/>
  <p:tag name="KSO_WM_SLIDE_SIZE" val="864.102*311.936"/>
  <p:tag name="KSO_WM_SLIDE_POSITION" val="47.9491*125.305"/>
  <p:tag name="KSO_WM_TAG_VERSION" val="1.0"/>
  <p:tag name="KSO_WM_BEAUTIFY_FLAG" val="#wm#"/>
  <p:tag name="KSO_WM_SLIDE_LAYOUT" val="a_i_h"/>
  <p:tag name="KSO_WM_SLIDE_LAYOUT_CNT" val="1_1_2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5},&quot;minSize&quot;:{&quot;size1&quot;:13.5},&quot;maxSize&quot;:{&quot;size1&quot;:13.5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0,&quot;right&quot;:1.69,&quot;bottom&quot;:0.026},&quot;edge&quot;:{&quot;left&quot;:true,&quot;top&quot;:true,&quot;right&quot;:true,&quot;bottom&quot;:false}},{&quot;direction&quot;:1,&quot;horizontalAlign&quot;:-1,&quot;verticalAlign&quot;:-1,&quot;type&quot;:0,&quot;diagramDirection&quot;:0,&quot;canSetOverLayout&quot;:0,&quot;isOverLayout&quot;:0,&quot;normalSize&quot;:{&quot;size1&quot;:52.4},&quot;minSize&quot;:{&quot;size1&quot;:35.0},&quot;maxSize&quot;:{&quot;size1&quot;:70.0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2.11,&quot;top&quot;:2.3,&quot;right&quot;:2.1,&quot;bottom&quot;:4.04},&quot;edge&quot;:{&quot;left&quot;:true,&quot;top&quot;:false,&quot;right&quot;:false,&quot;bottom&quot;:true}},{&quot;direction&quot;:1,&quot;horizontalAlign&quot;:-1,&quot;verticalAlign&quot;:-1,&quot;type&quot;:0,&quot;diagramDirection&quot;:0,&quot;canSetOverLayout&quot;:0,&quot;isOverLayout&quot;:0,&quot;margin&quot;:{&quot;left&quot;:0.85,&quot;top&quot;:2.73,&quot;right&quot;:2.57,&quot;bottom&quot;:4.48},&quot;edge&quot;:{&quot;left&quot;:false,&quot;top&quot;:false,&quot;right&quot;:true,&quot;bottom&quot;:true}}]}]}"/>
  <p:tag name="KSO_WM_SLIDE_CAN_ADD_NAVIGATION" val="1"/>
  <p:tag name="KSO_WM_SLIDE_BACKGROUND" val="[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4422"/>
  <p:tag name="KSO_WM_SLIDE_ID" val="custom20204422_9"/>
</p:tagLst>
</file>

<file path=ppt/tags/tag209.xml><?xml version="1.0" encoding="utf-8"?>
<p:tagLst xmlns:p="http://schemas.openxmlformats.org/presentationml/2006/main">
  <p:tag name="KSO_WM_UNIT_ISCONTENTS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谢谢聆听"/>
  <p:tag name="KSO_WM_TEMPLATE_CATEGORY" val="custom"/>
  <p:tag name="KSO_WM_TEMPLATE_INDEX" val="20204422"/>
  <p:tag name="KSO_WM_UNIT_ID" val="custom20204422_38*a*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ISCONTENTS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LAYERLEVEL" val="1"/>
  <p:tag name="KSO_WM_TAG_VERSION" val="1.0"/>
  <p:tag name="KSO_WM_BEAUTIFY_FLAG" val="#wm#"/>
  <p:tag name="KSO_WM_UNIT_PRESET_TEXT" val="单击此处输入你的副标题，文字是您思想的提炼，为了最终演示发布的良好效果，请尽量言简意赅的阐述观点，以便观者可以准确理解您所传达的信息。"/>
  <p:tag name="KSO_WM_TEMPLATE_CATEGORY" val="custom"/>
  <p:tag name="KSO_WM_TEMPLATE_INDEX" val="20204422"/>
  <p:tag name="KSO_WM_UNIT_ID" val="custom20204422_38*b*1"/>
</p:tagLst>
</file>

<file path=ppt/tags/tag211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38"/>
  <p:tag name="KSO_WM_TAG_VERSION" val="1.0"/>
  <p:tag name="KSO_WM_SLIDE_LAYOUT" val="a_b"/>
  <p:tag name="KSO_WM_SLIDE_LAYOUT_CNT" val="1_1"/>
  <p:tag name="KSO_WM_SLIDE_TYPE" val="endPage"/>
  <p:tag name="KSO_WM_SLIDE_SUBTYPE" val="pureTxt"/>
  <p:tag name="KSO_WM_TEMPLATE_MASTER_TYPE" val="1"/>
  <p:tag name="KSO_WM_TEMPLATE_COLOR_TYPE" val="1"/>
  <p:tag name="KSO_WM_TEMPLATE_CATEGORY" val="custom"/>
  <p:tag name="KSO_WM_TEMPLATE_INDEX" val="20204422"/>
  <p:tag name="KSO_WM_SLIDE_ID" val="custom20204422_38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2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8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自定义 78">
      <a:dk1>
        <a:srgbClr val="000000"/>
      </a:dk1>
      <a:lt1>
        <a:srgbClr val="FFFFFF"/>
      </a:lt1>
      <a:dk2>
        <a:srgbClr val="ECEEEF"/>
      </a:dk2>
      <a:lt2>
        <a:srgbClr val="FCFDFD"/>
      </a:lt2>
      <a:accent1>
        <a:srgbClr val="76D4F6"/>
      </a:accent1>
      <a:accent2>
        <a:srgbClr val="9EC0FC"/>
      </a:accent2>
      <a:accent3>
        <a:srgbClr val="9381FF"/>
      </a:accent3>
      <a:accent4>
        <a:srgbClr val="67593B"/>
      </a:accent4>
      <a:accent5>
        <a:srgbClr val="7B4D3F"/>
      </a:accent5>
      <a:accent6>
        <a:srgbClr val="7B4651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792</Words>
  <Application>WPS 演示</Application>
  <PresentationFormat>宽屏</PresentationFormat>
  <Paragraphs>81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Arial Unicode MS</vt:lpstr>
      <vt:lpstr>Calibri</vt:lpstr>
      <vt:lpstr>微软雅黑</vt:lpstr>
      <vt:lpstr>汉仪旗黑-85S</vt:lpstr>
      <vt:lpstr>Segoe UI</vt:lpstr>
      <vt:lpstr>1_Office 主题​​</vt:lpstr>
      <vt:lpstr>年终总结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谢谢聆听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2</cp:revision>
  <dcterms:created xsi:type="dcterms:W3CDTF">2019-12-29T03:50:40Z</dcterms:created>
  <dcterms:modified xsi:type="dcterms:W3CDTF">2019-12-29T05:29:43Z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2052-11.1.0.9198</vt:lpwstr>
  </property>
</Properties>
</file>