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87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C270-94B1-4FF2-BCC0-11E50BEA9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B3F71-126A-4618-B0F7-AE39341D1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EC2FC-7FBB-4034-80CA-111DBFA5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5B7-9493-4208-8052-EE6D223182F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BB8AA-7191-4954-9498-86ED90A9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EA359-B695-4152-920E-D640790F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E13C-87FC-46E7-A4D0-3AB6AB4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2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5E84-9A7E-4648-BC14-0EE4D61C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806F1-458B-41DB-B20D-EB8B7FBC6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30BF3-6136-48C5-B28B-E15E1F23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5B7-9493-4208-8052-EE6D223182F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BA21D-F7B1-4959-987E-E1ED1110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89398-2BDD-4698-9B56-8EB66F3C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E13C-87FC-46E7-A4D0-3AB6AB4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3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9E4BF-CA78-4D5D-BB29-AD8365320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826C0-6BF4-4205-9851-2380B5B39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E92D-031B-4800-AAE0-FFCA26DD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5B7-9493-4208-8052-EE6D223182F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AD524-CC0E-4EE3-BA3B-E26C65D4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D1AD-1DE6-4C28-8CDE-10C47418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E13C-87FC-46E7-A4D0-3AB6AB4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CB2D-524A-4648-A7B7-8E845BE8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35552-FE54-40D9-861B-96DB686C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CD320-8BCF-4EC8-8775-59834B84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5B7-9493-4208-8052-EE6D223182F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A621D-8B01-4DFB-B159-9B615E77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FB333-27EA-4F41-BD56-CC1D0FDC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E13C-87FC-46E7-A4D0-3AB6AB4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2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11FC-F652-459F-8E17-E9D16E3D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4F151-5ED0-4E6E-89D5-47C644D97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CE944-6599-4F5C-93B1-538872DF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5B7-9493-4208-8052-EE6D223182F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21D54-4C7D-4AA1-9CC6-078FBC9B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289E6-7DD4-4DE2-A516-02507141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E13C-87FC-46E7-A4D0-3AB6AB4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A1A8-887B-4E60-B217-A4D3132C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B2C4-1A95-4A5D-B2C9-810395A46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31F92-2FF8-4C26-8BEE-579E66C19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FC9C4-26A1-4255-A5BF-B9074C3A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5B7-9493-4208-8052-EE6D223182F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CAFC4-2E1F-480B-8331-BE49CEF5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71F74-2440-459C-9152-352BC17F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E13C-87FC-46E7-A4D0-3AB6AB4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7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6074-8EDA-4FCD-A1B6-51D618C9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C166F-7392-411F-97C1-91508ECD4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9BE63-0432-4308-A54F-D755BB221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B4177-8E84-4AEF-B050-C6EE8B92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4BE43-41E2-4307-BBB4-F3DE08193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414D8-698E-4E21-B76D-335B6569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5B7-9493-4208-8052-EE6D223182F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83FD6-4239-46A4-97FC-022FF369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E9858-F2CE-4E35-A4E8-39C719D5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E13C-87FC-46E7-A4D0-3AB6AB4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0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21B2-79E9-4F42-B841-F3F9F106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ACCCF-C812-4492-9B92-219F5CB9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5B7-9493-4208-8052-EE6D223182F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F4256-3ACA-442D-B5C7-3EB7EC97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1C117-9014-4C1A-AB49-4F56DD93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E13C-87FC-46E7-A4D0-3AB6AB4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06C17-9EC7-49BF-85E7-05497E65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5B7-9493-4208-8052-EE6D223182F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3D1FB-5E23-44AD-8FA4-E4A7A373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2216D-7723-4EBC-83B9-DCB062FA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E13C-87FC-46E7-A4D0-3AB6AB4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6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84D2-5897-4F68-8272-5695B7A9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9AF4A-10BD-4115-B135-D5FED56ED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C8587-35FC-432D-813E-FB9D48889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39F3A-11F9-44C5-97BD-4DDD8B0D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5B7-9493-4208-8052-EE6D223182F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515A4-7A4F-4933-81D3-918F961E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8C396-A389-4C50-8AE9-EF0D358E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E13C-87FC-46E7-A4D0-3AB6AB4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D3BE-46C9-4AB3-A0F5-5FE54F61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46BA2-95F3-4AE0-9649-6B6216A5E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44B6B-FCAF-446B-9679-DB5AB545B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AF38D-791F-4441-8F9E-2E356291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C5B7-9493-4208-8052-EE6D223182F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0AE42-9A64-4E59-AB36-E9779C54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591BF-CA2E-4BCC-8957-14196353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E13C-87FC-46E7-A4D0-3AB6AB4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4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8A7DD-A02E-4AC9-8ED9-4674F2F8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71F8-976D-434C-908B-FB658E38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FADA9-8D4D-4D0B-9EF1-CA769B7C7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8C5B7-9493-4208-8052-EE6D223182F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6BF94-443A-4727-A0BA-47ED6B62E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1A20-AFA4-48D4-9061-9E0A8D19C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6E13C-87FC-46E7-A4D0-3AB6AB455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3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2B6FC97-8655-4F72-BD49-488E9B440E8D}"/>
              </a:ext>
            </a:extLst>
          </p:cNvPr>
          <p:cNvGrpSpPr/>
          <p:nvPr/>
        </p:nvGrpSpPr>
        <p:grpSpPr>
          <a:xfrm>
            <a:off x="152828" y="1123550"/>
            <a:ext cx="9573800" cy="5010920"/>
            <a:chOff x="152828" y="1123550"/>
            <a:chExt cx="9573800" cy="50109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667740-5CCD-4120-9B8B-362F5B6A5F4F}"/>
                </a:ext>
              </a:extLst>
            </p:cNvPr>
            <p:cNvSpPr txBox="1"/>
            <p:nvPr/>
          </p:nvSpPr>
          <p:spPr>
            <a:xfrm>
              <a:off x="7631498" y="1921243"/>
              <a:ext cx="2095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Unpolarized light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D31D9F-A364-433C-B069-1FBF36E358AA}"/>
                </a:ext>
              </a:extLst>
            </p:cNvPr>
            <p:cNvSpPr txBox="1"/>
            <p:nvPr/>
          </p:nvSpPr>
          <p:spPr>
            <a:xfrm>
              <a:off x="3357826" y="2002102"/>
              <a:ext cx="2095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Polarizer films (with orthogonal axes)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6D70CD-F7E2-43A3-A711-681FB45B440E}"/>
                </a:ext>
              </a:extLst>
            </p:cNvPr>
            <p:cNvSpPr txBox="1"/>
            <p:nvPr/>
          </p:nvSpPr>
          <p:spPr>
            <a:xfrm>
              <a:off x="4820575" y="5134959"/>
              <a:ext cx="1870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Glass substrate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8698843-7893-4B21-A9FD-8B6581E4F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4918" y="2539014"/>
              <a:ext cx="2202860" cy="14019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DBEE6FF-1621-43D5-958F-605DE503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7846" y="2237163"/>
              <a:ext cx="1831175" cy="89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7A887A-9743-4656-BAF5-69F1BCCEA6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1181" y="4775008"/>
              <a:ext cx="408373" cy="5446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9B4D77D-288A-4478-9FED-750ECD5DFF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0698" y="3998498"/>
              <a:ext cx="589290" cy="12896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12EA14-4368-454B-BF27-FCCC4C1E1174}"/>
                </a:ext>
              </a:extLst>
            </p:cNvPr>
            <p:cNvSpPr txBox="1"/>
            <p:nvPr/>
          </p:nvSpPr>
          <p:spPr>
            <a:xfrm rot="20966082">
              <a:off x="4629316" y="4432919"/>
              <a:ext cx="2152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Liquid crystal layer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6F428D1-6A81-49BE-B93B-8B61906C1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0296" y="4136996"/>
              <a:ext cx="2658725" cy="5362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8C3138F-0BE5-4AEB-A7BD-53B57DE906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5615" y="4862650"/>
              <a:ext cx="408373" cy="5446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4B0D342-4604-4AA9-8B80-D10ACEE2351A}"/>
                </a:ext>
              </a:extLst>
            </p:cNvPr>
            <p:cNvSpPr txBox="1"/>
            <p:nvPr/>
          </p:nvSpPr>
          <p:spPr>
            <a:xfrm>
              <a:off x="3017072" y="5319625"/>
              <a:ext cx="1870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Dispersor</a:t>
              </a:r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7BD9DE-1A30-4EC1-A5C4-8F76BCABF01F}"/>
                </a:ext>
              </a:extLst>
            </p:cNvPr>
            <p:cNvSpPr/>
            <p:nvPr/>
          </p:nvSpPr>
          <p:spPr>
            <a:xfrm>
              <a:off x="152828" y="3577701"/>
              <a:ext cx="2202860" cy="2556769"/>
            </a:xfrm>
            <a:prstGeom prst="roundRect">
              <a:avLst/>
            </a:pr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Smart Phone">
              <a:extLst>
                <a:ext uri="{FF2B5EF4-FFF2-40B4-BE49-F238E27FC236}">
                  <a16:creationId xmlns:a16="http://schemas.microsoft.com/office/drawing/2014/main" id="{1224BE61-9904-4E5D-8F37-0B114B523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4179" y="4589891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0ADBF-0F45-4D94-B173-19CB28441AAA}"/>
                </a:ext>
              </a:extLst>
            </p:cNvPr>
            <p:cNvSpPr txBox="1"/>
            <p:nvPr/>
          </p:nvSpPr>
          <p:spPr>
            <a:xfrm>
              <a:off x="310500" y="5511603"/>
              <a:ext cx="2095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Phone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7758760-DE0D-45BC-ACEB-5708C8580AF6}"/>
                </a:ext>
              </a:extLst>
            </p:cNvPr>
            <p:cNvSpPr/>
            <p:nvPr/>
          </p:nvSpPr>
          <p:spPr>
            <a:xfrm>
              <a:off x="2669032" y="1569825"/>
              <a:ext cx="6856708" cy="4249555"/>
            </a:xfrm>
            <a:prstGeom prst="roundRect">
              <a:avLst/>
            </a:prstGeom>
            <a:noFill/>
            <a:ln w="571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B91A8B-8A72-4F0A-8CDD-C5466A95D72E}"/>
                </a:ext>
              </a:extLst>
            </p:cNvPr>
            <p:cNvSpPr txBox="1"/>
            <p:nvPr/>
          </p:nvSpPr>
          <p:spPr>
            <a:xfrm>
              <a:off x="5881456" y="1123550"/>
              <a:ext cx="2095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TRANSMITTER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FB904E0-D24C-4084-8BA2-29125E0AFC7A}"/>
                </a:ext>
              </a:extLst>
            </p:cNvPr>
            <p:cNvSpPr/>
            <p:nvPr/>
          </p:nvSpPr>
          <p:spPr>
            <a:xfrm>
              <a:off x="641078" y="3208369"/>
              <a:ext cx="10965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RECEIVER</a:t>
              </a:r>
              <a:endParaRPr lang="en-US" dirty="0"/>
            </a:p>
          </p:txBody>
        </p:sp>
        <p:pic>
          <p:nvPicPr>
            <p:cNvPr id="25" name="Picture 24" descr="A picture containing metalware&#10;&#10;Description automatically generated">
              <a:extLst>
                <a:ext uri="{FF2B5EF4-FFF2-40B4-BE49-F238E27FC236}">
                  <a16:creationId xmlns:a16="http://schemas.microsoft.com/office/drawing/2014/main" id="{2DF2B8A8-42F5-4EBC-9016-0554C0C93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49" t="38066" r="23431" b="9446"/>
            <a:stretch/>
          </p:blipFill>
          <p:spPr>
            <a:xfrm>
              <a:off x="971550" y="2075131"/>
              <a:ext cx="8203378" cy="39671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7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8C5600-5E80-452E-8E59-1AAD86F5D0FE}"/>
              </a:ext>
            </a:extLst>
          </p:cNvPr>
          <p:cNvGrpSpPr/>
          <p:nvPr/>
        </p:nvGrpSpPr>
        <p:grpSpPr>
          <a:xfrm>
            <a:off x="1710354" y="531029"/>
            <a:ext cx="9734443" cy="6326971"/>
            <a:chOff x="1710354" y="531029"/>
            <a:chExt cx="9734443" cy="6326971"/>
          </a:xfrm>
        </p:grpSpPr>
        <p:pic>
          <p:nvPicPr>
            <p:cNvPr id="7" name="Picture 6" descr="A picture containing metalware, LEGO, toy&#10;&#10;Description automatically generated">
              <a:extLst>
                <a:ext uri="{FF2B5EF4-FFF2-40B4-BE49-F238E27FC236}">
                  <a16:creationId xmlns:a16="http://schemas.microsoft.com/office/drawing/2014/main" id="{272B02C0-1B25-45CC-9052-F36FE656F4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63" t="34419" r="17343" b="25985"/>
            <a:stretch/>
          </p:blipFill>
          <p:spPr>
            <a:xfrm>
              <a:off x="2206563" y="531029"/>
              <a:ext cx="6951189" cy="3095626"/>
            </a:xfrm>
            <a:prstGeom prst="rect">
              <a:avLst/>
            </a:prstGeom>
          </p:spPr>
        </p:pic>
        <p:pic>
          <p:nvPicPr>
            <p:cNvPr id="11" name="Picture 10" descr="A picture containing indoor, object, metalware&#10;&#10;Description automatically generated">
              <a:extLst>
                <a:ext uri="{FF2B5EF4-FFF2-40B4-BE49-F238E27FC236}">
                  <a16:creationId xmlns:a16="http://schemas.microsoft.com/office/drawing/2014/main" id="{BABFE7BB-2673-44C0-816C-4C080E7B20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1" t="25128" r="16093" b="26127"/>
            <a:stretch/>
          </p:blipFill>
          <p:spPr>
            <a:xfrm>
              <a:off x="2505075" y="3924392"/>
              <a:ext cx="6951189" cy="293360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B2C066-7B15-4981-9589-19E577AAFD5E}"/>
                </a:ext>
              </a:extLst>
            </p:cNvPr>
            <p:cNvSpPr txBox="1"/>
            <p:nvPr/>
          </p:nvSpPr>
          <p:spPr>
            <a:xfrm>
              <a:off x="1710354" y="3902169"/>
              <a:ext cx="25509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Polarizer films (horizontal axis)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2D624C0-6041-441E-8B87-FA0369A18736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45" y="4188564"/>
              <a:ext cx="358016" cy="4560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A6C7E3D-F526-48D9-8C0A-B5B62EE7115B}"/>
                </a:ext>
              </a:extLst>
            </p:cNvPr>
            <p:cNvCxnSpPr>
              <a:cxnSpLocks/>
            </p:cNvCxnSpPr>
            <p:nvPr/>
          </p:nvCxnSpPr>
          <p:spPr>
            <a:xfrm>
              <a:off x="7143210" y="3411211"/>
              <a:ext cx="185981" cy="5858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52694D5-7AE8-4671-AC92-6E8901060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9569" y="2636669"/>
              <a:ext cx="212163" cy="4306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E56A1C3-4948-426D-8276-4DC903E235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8812" y="3426154"/>
              <a:ext cx="326941" cy="509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93EA936-A8D8-4BCB-B3C3-B15DF66C23AE}"/>
                </a:ext>
              </a:extLst>
            </p:cNvPr>
            <p:cNvSpPr txBox="1"/>
            <p:nvPr/>
          </p:nvSpPr>
          <p:spPr>
            <a:xfrm rot="20966082">
              <a:off x="4735443" y="6148835"/>
              <a:ext cx="2152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Liquid crystal layer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B78E90A-F0C5-4355-9A4F-1DCC484A33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901" y="5912530"/>
              <a:ext cx="2658725" cy="5362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9A47A5C-4EC5-4069-86B7-3F8F038DC944}"/>
                </a:ext>
              </a:extLst>
            </p:cNvPr>
            <p:cNvSpPr txBox="1"/>
            <p:nvPr/>
          </p:nvSpPr>
          <p:spPr>
            <a:xfrm rot="20966082">
              <a:off x="4582647" y="2831760"/>
              <a:ext cx="2152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Liquid crystal layer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0D2B38D-CE92-4897-8AD4-E2D7A36C2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1206" y="2628757"/>
              <a:ext cx="2247728" cy="4929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CD62AF-756F-4EC4-B5E2-99985CD63783}"/>
                </a:ext>
              </a:extLst>
            </p:cNvPr>
            <p:cNvSpPr txBox="1"/>
            <p:nvPr/>
          </p:nvSpPr>
          <p:spPr>
            <a:xfrm>
              <a:off x="8833283" y="1313896"/>
              <a:ext cx="2095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Unpolarized light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0619533-1C8D-48B9-BE2F-F14DC2FB7E30}"/>
                </a:ext>
              </a:extLst>
            </p:cNvPr>
            <p:cNvSpPr txBox="1"/>
            <p:nvPr/>
          </p:nvSpPr>
          <p:spPr>
            <a:xfrm>
              <a:off x="9349667" y="4533521"/>
              <a:ext cx="2095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Unpolarized light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37D3178-E714-48DB-8323-54EE9C2E5407}"/>
                </a:ext>
              </a:extLst>
            </p:cNvPr>
            <p:cNvSpPr txBox="1"/>
            <p:nvPr/>
          </p:nvSpPr>
          <p:spPr>
            <a:xfrm>
              <a:off x="4749553" y="3413507"/>
              <a:ext cx="1870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Glass substrate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0C31C68-4A9B-4959-8AD6-7EFC59D3A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932" y="2679412"/>
              <a:ext cx="781222" cy="7579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D47CDE2-D62D-4248-9CBF-C626C55356BB}"/>
                </a:ext>
              </a:extLst>
            </p:cNvPr>
            <p:cNvSpPr txBox="1"/>
            <p:nvPr/>
          </p:nvSpPr>
          <p:spPr>
            <a:xfrm>
              <a:off x="7143210" y="2933608"/>
              <a:ext cx="2247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Polarizer films (vertical axis)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86FB77E-6614-4E05-A461-D615BA1F4443}"/>
                </a:ext>
              </a:extLst>
            </p:cNvPr>
            <p:cNvCxnSpPr>
              <a:cxnSpLocks/>
            </p:cNvCxnSpPr>
            <p:nvPr/>
          </p:nvCxnSpPr>
          <p:spPr>
            <a:xfrm>
              <a:off x="5980669" y="3735133"/>
              <a:ext cx="518265" cy="401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EE675C0-FB73-4E28-8FA2-8AE674FFF9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93272" y="3364310"/>
              <a:ext cx="547546" cy="2030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5857928-9F6B-4976-9814-82E3A73A6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2136" y="3769745"/>
              <a:ext cx="792313" cy="8597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C13173E-1383-4488-9FCD-67432FCEE31C}"/>
                </a:ext>
              </a:extLst>
            </p:cNvPr>
            <p:cNvSpPr txBox="1"/>
            <p:nvPr/>
          </p:nvSpPr>
          <p:spPr>
            <a:xfrm rot="20872371">
              <a:off x="4175927" y="1102073"/>
              <a:ext cx="2550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Voltage applied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88672AA-40EA-45B3-8638-7609C3DCA9BC}"/>
                </a:ext>
              </a:extLst>
            </p:cNvPr>
            <p:cNvSpPr/>
            <p:nvPr/>
          </p:nvSpPr>
          <p:spPr>
            <a:xfrm rot="20900564">
              <a:off x="4257934" y="3979020"/>
              <a:ext cx="1977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No voltage applied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59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21013A85-24C9-43AF-868D-A5FF8DF4E6DB}"/>
              </a:ext>
            </a:extLst>
          </p:cNvPr>
          <p:cNvGrpSpPr/>
          <p:nvPr/>
        </p:nvGrpSpPr>
        <p:grpSpPr>
          <a:xfrm>
            <a:off x="1238250" y="1399327"/>
            <a:ext cx="8998750" cy="4178890"/>
            <a:chOff x="1238250" y="1399327"/>
            <a:chExt cx="8998750" cy="4178890"/>
          </a:xfrm>
        </p:grpSpPr>
        <p:pic>
          <p:nvPicPr>
            <p:cNvPr id="3" name="Graphic 2" descr="Sun">
              <a:extLst>
                <a:ext uri="{FF2B5EF4-FFF2-40B4-BE49-F238E27FC236}">
                  <a16:creationId xmlns:a16="http://schemas.microsoft.com/office/drawing/2014/main" id="{2751B6D1-5431-4DF3-9138-79806771D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2305" y="1399327"/>
              <a:ext cx="1238250" cy="1238250"/>
            </a:xfrm>
            <a:prstGeom prst="rect">
              <a:avLst/>
            </a:prstGeom>
          </p:spPr>
        </p:pic>
        <p:pic>
          <p:nvPicPr>
            <p:cNvPr id="6" name="Graphic 5" descr="Sun">
              <a:extLst>
                <a:ext uri="{FF2B5EF4-FFF2-40B4-BE49-F238E27FC236}">
                  <a16:creationId xmlns:a16="http://schemas.microsoft.com/office/drawing/2014/main" id="{F95B5543-7C26-4D94-A255-26C756C99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78359" y="1420140"/>
              <a:ext cx="1238250" cy="1238250"/>
            </a:xfrm>
            <a:prstGeom prst="rect">
              <a:avLst/>
            </a:prstGeom>
          </p:spPr>
        </p:pic>
        <p:sp>
          <p:nvSpPr>
            <p:cNvPr id="10" name="Flowchart: Data 9">
              <a:extLst>
                <a:ext uri="{FF2B5EF4-FFF2-40B4-BE49-F238E27FC236}">
                  <a16:creationId xmlns:a16="http://schemas.microsoft.com/office/drawing/2014/main" id="{29490C4E-2646-466B-8222-10CB0366E0FE}"/>
                </a:ext>
              </a:extLst>
            </p:cNvPr>
            <p:cNvSpPr/>
            <p:nvPr/>
          </p:nvSpPr>
          <p:spPr>
            <a:xfrm rot="19534485">
              <a:off x="1238250" y="3384544"/>
              <a:ext cx="145142" cy="1888204"/>
            </a:xfrm>
            <a:prstGeom prst="flowChartInputOutput">
              <a:avLst/>
            </a:prstGeom>
            <a:gradFill flip="none" rotWithShape="1">
              <a:gsLst>
                <a:gs pos="0">
                  <a:schemeClr val="bg1">
                    <a:lumMod val="65000"/>
                    <a:tint val="66000"/>
                    <a:satMod val="160000"/>
                  </a:schemeClr>
                </a:gs>
                <a:gs pos="50000">
                  <a:schemeClr val="bg1">
                    <a:lumMod val="65000"/>
                    <a:tint val="44500"/>
                    <a:satMod val="160000"/>
                  </a:schemeClr>
                </a:gs>
                <a:gs pos="100000">
                  <a:schemeClr val="bg1">
                    <a:lumMod val="65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03EC04-A2A2-462A-8CBF-F55950EF287E}"/>
                </a:ext>
              </a:extLst>
            </p:cNvPr>
            <p:cNvSpPr txBox="1"/>
            <p:nvPr/>
          </p:nvSpPr>
          <p:spPr>
            <a:xfrm>
              <a:off x="1756168" y="5116552"/>
              <a:ext cx="2095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Mirror</a:t>
              </a:r>
              <a:endParaRPr lang="en-US" sz="20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F5A011-43F0-419C-81FA-9EC0EDD68742}"/>
                </a:ext>
              </a:extLst>
            </p:cNvPr>
            <p:cNvSpPr txBox="1"/>
            <p:nvPr/>
          </p:nvSpPr>
          <p:spPr>
            <a:xfrm>
              <a:off x="4752615" y="5089978"/>
              <a:ext cx="2095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Retroreflector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39A3EB-DA73-4C76-98DD-17728ABA87B1}"/>
                </a:ext>
              </a:extLst>
            </p:cNvPr>
            <p:cNvSpPr txBox="1"/>
            <p:nvPr/>
          </p:nvSpPr>
          <p:spPr>
            <a:xfrm>
              <a:off x="8141870" y="5089978"/>
              <a:ext cx="2095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Diffuser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CEA1FEF-A82E-407B-8DBA-F97289004B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5926" y="2737534"/>
              <a:ext cx="1033347" cy="1453049"/>
            </a:xfrm>
            <a:prstGeom prst="straightConnector1">
              <a:avLst/>
            </a:prstGeom>
            <a:ln w="76200">
              <a:solidFill>
                <a:srgbClr val="EC87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980D440-EE6C-41DF-A2DB-C30FF48AB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8749" y="3677761"/>
              <a:ext cx="1730478" cy="574112"/>
            </a:xfrm>
            <a:prstGeom prst="straightConnector1">
              <a:avLst/>
            </a:prstGeom>
            <a:ln w="73660">
              <a:solidFill>
                <a:srgbClr val="EC87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21B03C4-6DE3-4DB9-932B-BCCA74F16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9192" y="2737534"/>
              <a:ext cx="1028292" cy="1428861"/>
            </a:xfrm>
            <a:prstGeom prst="straightConnector1">
              <a:avLst/>
            </a:prstGeom>
            <a:ln w="76200">
              <a:solidFill>
                <a:srgbClr val="EC87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F2AEBCA-D185-431D-9297-77570F2ADA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4510" y="3846508"/>
              <a:ext cx="616345" cy="424882"/>
            </a:xfrm>
            <a:prstGeom prst="straightConnector1">
              <a:avLst/>
            </a:prstGeom>
            <a:ln w="50800">
              <a:solidFill>
                <a:srgbClr val="EC87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F5330DD-F6A7-4C9D-9BF1-993BCFCDC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8914" y="4159723"/>
              <a:ext cx="552904" cy="223334"/>
            </a:xfrm>
            <a:prstGeom prst="straightConnector1">
              <a:avLst/>
            </a:prstGeom>
            <a:ln w="38100">
              <a:solidFill>
                <a:srgbClr val="EC87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94464D3-5235-4405-9FCB-43897B6A983D}"/>
                </a:ext>
              </a:extLst>
            </p:cNvPr>
            <p:cNvCxnSpPr>
              <a:cxnSpLocks/>
            </p:cNvCxnSpPr>
            <p:nvPr/>
          </p:nvCxnSpPr>
          <p:spPr>
            <a:xfrm>
              <a:off x="8014218" y="4529648"/>
              <a:ext cx="435495" cy="0"/>
            </a:xfrm>
            <a:prstGeom prst="straightConnector1">
              <a:avLst/>
            </a:prstGeom>
            <a:ln w="31750">
              <a:solidFill>
                <a:srgbClr val="EC87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6854CA3-4626-4437-9DCB-2662B3AFD8F0}"/>
                </a:ext>
              </a:extLst>
            </p:cNvPr>
            <p:cNvCxnSpPr>
              <a:cxnSpLocks/>
            </p:cNvCxnSpPr>
            <p:nvPr/>
          </p:nvCxnSpPr>
          <p:spPr>
            <a:xfrm>
              <a:off x="8065215" y="4685858"/>
              <a:ext cx="333499" cy="96279"/>
            </a:xfrm>
            <a:prstGeom prst="straightConnector1">
              <a:avLst/>
            </a:prstGeom>
            <a:ln w="25400">
              <a:solidFill>
                <a:srgbClr val="EC87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DB96FD0-FC73-4AED-B472-6F350C852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94272" y="3408265"/>
              <a:ext cx="90211" cy="269496"/>
            </a:xfrm>
            <a:prstGeom prst="straightConnector1">
              <a:avLst/>
            </a:prstGeom>
            <a:ln w="31750">
              <a:solidFill>
                <a:srgbClr val="EC87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B249231-0FD8-42B2-B6B9-FC62CB450E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1289" y="3317610"/>
              <a:ext cx="11282" cy="581375"/>
            </a:xfrm>
            <a:prstGeom prst="straightConnector1">
              <a:avLst/>
            </a:prstGeom>
            <a:ln w="38100">
              <a:solidFill>
                <a:srgbClr val="EC87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AD1FBF-5B1D-400B-92E2-9EE608561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8604" y="3389251"/>
              <a:ext cx="282431" cy="594824"/>
            </a:xfrm>
            <a:prstGeom prst="straightConnector1">
              <a:avLst/>
            </a:prstGeom>
            <a:ln w="50800">
              <a:solidFill>
                <a:srgbClr val="EC87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Graphic 27" descr="Sun">
              <a:extLst>
                <a:ext uri="{FF2B5EF4-FFF2-40B4-BE49-F238E27FC236}">
                  <a16:creationId xmlns:a16="http://schemas.microsoft.com/office/drawing/2014/main" id="{B63E1496-7DFD-442D-A4AA-234938C7D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2441" y="1453079"/>
              <a:ext cx="1238250" cy="1238250"/>
            </a:xfrm>
            <a:prstGeom prst="rect">
              <a:avLst/>
            </a:prstGeom>
          </p:spPr>
        </p:pic>
        <p:sp>
          <p:nvSpPr>
            <p:cNvPr id="29" name="Flowchart: Data 28">
              <a:extLst>
                <a:ext uri="{FF2B5EF4-FFF2-40B4-BE49-F238E27FC236}">
                  <a16:creationId xmlns:a16="http://schemas.microsoft.com/office/drawing/2014/main" id="{CB2809D8-CD14-4D9C-8239-AB506F5C35BB}"/>
                </a:ext>
              </a:extLst>
            </p:cNvPr>
            <p:cNvSpPr/>
            <p:nvPr/>
          </p:nvSpPr>
          <p:spPr>
            <a:xfrm rot="19534485">
              <a:off x="4470594" y="3293912"/>
              <a:ext cx="145142" cy="1888204"/>
            </a:xfrm>
            <a:prstGeom prst="flowChartInputOutput">
              <a:avLst/>
            </a:prstGeom>
            <a:blipFill>
              <a:blip r:embed="rId4"/>
              <a:tile tx="0" ty="0" sx="100000" sy="100000" flip="none" algn="tl"/>
            </a:blip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E873F1F-DD83-4CD7-A1C0-ABD2B5CBA8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8270" y="2646902"/>
              <a:ext cx="1033348" cy="1453049"/>
            </a:xfrm>
            <a:prstGeom prst="straightConnector1">
              <a:avLst/>
            </a:prstGeom>
            <a:ln w="76200">
              <a:solidFill>
                <a:srgbClr val="EC87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3A7D36E-BAE9-47AA-9495-8AED583674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3239" y="2858610"/>
              <a:ext cx="1077182" cy="1412781"/>
            </a:xfrm>
            <a:prstGeom prst="straightConnector1">
              <a:avLst/>
            </a:prstGeom>
            <a:ln w="73660">
              <a:solidFill>
                <a:srgbClr val="EC87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owchart: Data 39">
              <a:extLst>
                <a:ext uri="{FF2B5EF4-FFF2-40B4-BE49-F238E27FC236}">
                  <a16:creationId xmlns:a16="http://schemas.microsoft.com/office/drawing/2014/main" id="{B6914838-4FED-4B6C-B649-8EFB8266C764}"/>
                </a:ext>
              </a:extLst>
            </p:cNvPr>
            <p:cNvSpPr/>
            <p:nvPr/>
          </p:nvSpPr>
          <p:spPr>
            <a:xfrm rot="19534485">
              <a:off x="7516547" y="3225273"/>
              <a:ext cx="145142" cy="1888204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475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50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Chaitra Pai</dc:creator>
  <cp:lastModifiedBy>Chaitra Pai</cp:lastModifiedBy>
  <cp:revision>17</cp:revision>
  <dcterms:created xsi:type="dcterms:W3CDTF">2018-11-14T10:34:22Z</dcterms:created>
  <dcterms:modified xsi:type="dcterms:W3CDTF">2018-12-13T14:51:15Z</dcterms:modified>
</cp:coreProperties>
</file>