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24" r:id="rId3"/>
    <p:sldId id="266" r:id="rId4"/>
    <p:sldId id="323" r:id="rId5"/>
    <p:sldId id="325" r:id="rId6"/>
    <p:sldId id="276" r:id="rId7"/>
    <p:sldId id="322" r:id="rId8"/>
    <p:sldId id="321" r:id="rId9"/>
    <p:sldId id="326" r:id="rId10"/>
    <p:sldId id="327" r:id="rId11"/>
    <p:sldId id="32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90595-596A-4610-AD1B-FBD62DBCB493}">
          <p14:sldIdLst>
            <p14:sldId id="324"/>
          </p14:sldIdLst>
        </p14:section>
        <p14:section name="Untitled Section" id="{6772784B-5EFB-4FA1-ADF4-FC34D2F57B63}">
          <p14:sldIdLst>
            <p14:sldId id="266"/>
            <p14:sldId id="323"/>
            <p14:sldId id="325"/>
            <p14:sldId id="276"/>
            <p14:sldId id="322"/>
            <p14:sldId id="321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A1A"/>
    <a:srgbClr val="FFC400"/>
    <a:srgbClr val="6EBBD5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78809" autoAdjust="0"/>
  </p:normalViewPr>
  <p:slideViewPr>
    <p:cSldViewPr snapToGrid="0" snapToObjects="1">
      <p:cViewPr>
        <p:scale>
          <a:sx n="100" d="100"/>
          <a:sy n="100" d="100"/>
        </p:scale>
        <p:origin x="883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5AFFA-8535-402A-BA90-EB315D652743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6A0A-001B-4AE9-963E-2D32D911F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68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take a look into the future: We see smart cities in which connectivity of devices grows.</a:t>
            </a:r>
          </a:p>
          <a:p>
            <a:pPr marL="0" indent="0">
              <a:buFontTx/>
              <a:buNone/>
            </a:pPr>
            <a:r>
              <a:rPr lang="en-US" dirty="0"/>
              <a:t>There are sensors everywhere and that is a good thing. Sensors can help monitoring the quality of life within the city. You can think of sensors to measure air pollution, traffic flows and temperature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83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Challenge: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Communication is expensive: In 2013 we were already using more energy to move bits and bytes on the Internet, than by flying airplanes over the whole world. Wireless communication like 4G, Bluetooth or </a:t>
            </a:r>
            <a:r>
              <a:rPr lang="en-US" dirty="0" err="1"/>
              <a:t>WiFi</a:t>
            </a:r>
            <a:r>
              <a:rPr lang="en-US" dirty="0"/>
              <a:t> always consumes a lot of energy. Adding more of those signals is a waste of energy, and present signals can degrade the communication quality and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61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solution (if the challenge is a problem), would be </a:t>
            </a:r>
            <a:r>
              <a:rPr lang="en-US" dirty="0" err="1"/>
              <a:t>LiFi</a:t>
            </a:r>
            <a:r>
              <a:rPr lang="en-US" dirty="0"/>
              <a:t>.</a:t>
            </a:r>
          </a:p>
          <a:p>
            <a:r>
              <a:rPr lang="en-US" dirty="0"/>
              <a:t>I don’t think we always want to turn on lights at daytime to enable </a:t>
            </a:r>
            <a:r>
              <a:rPr lang="en-US" dirty="0" err="1"/>
              <a:t>WiFi</a:t>
            </a:r>
            <a:r>
              <a:rPr lang="en-US" dirty="0"/>
              <a:t>. That would be a larger waste of energy than using </a:t>
            </a:r>
            <a:r>
              <a:rPr lang="en-US" dirty="0" err="1"/>
              <a:t>WiFi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23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city, we focus on sunlight.</a:t>
            </a:r>
          </a:p>
          <a:p>
            <a:r>
              <a:rPr lang="en-US" dirty="0"/>
              <a:t>The sun is an abundant resources that provides energy.</a:t>
            </a:r>
          </a:p>
          <a:p>
            <a:r>
              <a:rPr lang="en-US" dirty="0"/>
              <a:t>We use the energy of the sun for communication.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Natural </a:t>
            </a:r>
            <a:r>
              <a:rPr lang="en-US" dirty="0" err="1"/>
              <a:t>soure</a:t>
            </a:r>
            <a:r>
              <a:rPr lang="en-US" dirty="0"/>
              <a:t> of energy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do not only use solar panels, but make light the motor/carrier of the wireless communication.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do not need radio waves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61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  <a:p>
            <a:r>
              <a:rPr lang="en-US" dirty="0"/>
              <a:t>Every object reflects light. If I would were a blue or a white shirt, that already makes a difference.</a:t>
            </a:r>
          </a:p>
          <a:p>
            <a:r>
              <a:rPr lang="en-US" dirty="0"/>
              <a:t>By controlling reflections digitally, we can transmit sensor data directly.</a:t>
            </a:r>
          </a:p>
          <a:p>
            <a:r>
              <a:rPr lang="en-US" dirty="0"/>
              <a:t>Data from sensors on different buildings can be collected with minimal energy: only the collection point then needs internet.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67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vision could be to have everything in a city communication through visible light reflections.</a:t>
            </a:r>
          </a:p>
          <a:p>
            <a:r>
              <a:rPr lang="en-GB" dirty="0"/>
              <a:t>The idea to use LuxSenz is hard to sell, but the technology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44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go back to the city as it is now. More and more processes are automated by installing sensors and that is definitely an improvement.</a:t>
            </a:r>
          </a:p>
          <a:p>
            <a:pPr marL="0" indent="0">
              <a:buFontTx/>
              <a:buNone/>
            </a:pPr>
            <a:r>
              <a:rPr lang="en-US" dirty="0"/>
              <a:t>We should look for urban challenges that need a bit of innovation to be solved: as a university we can offer </a:t>
            </a:r>
            <a:r>
              <a:rPr lang="en-US"/>
              <a:t>innovative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53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go back to the city as it is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0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go back to the city as it is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3C590-46FB-4299-9263-FA6DD3728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 communication for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9FE1F-A42A-4DD7-9F16-A75147E3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42468-FA1D-417A-943A-99B7BD64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92" y="1267309"/>
            <a:ext cx="4971988" cy="9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present: defect street lights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you detect a defect light?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C5806-46A4-40DB-A195-DE9A4163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58325" y="1895420"/>
            <a:ext cx="5526495" cy="2790879"/>
          </a:xfrm>
        </p:spPr>
      </p:pic>
    </p:spTree>
    <p:extLst>
      <p:ext uri="{BB962C8B-B14F-4D97-AF65-F5344CB8AC3E}">
        <p14:creationId xmlns:p14="http://schemas.microsoft.com/office/powerpoint/2010/main" val="38244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future: smart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Sensors everywhere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future: smart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Challenge: communication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future: smart cities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LiFi</a:t>
            </a:r>
            <a:r>
              <a:rPr lang="en-US" dirty="0"/>
              <a:t>: use the lights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pic>
        <p:nvPicPr>
          <p:cNvPr id="1026" name="Picture 2" descr="https://cdn2.techworld.com/cmsdata/features/3632764/lifi_sentavio_istock_thumb1200_4-3.jpg">
            <a:extLst>
              <a:ext uri="{FF2B5EF4-FFF2-40B4-BE49-F238E27FC236}">
                <a16:creationId xmlns:a16="http://schemas.microsoft.com/office/drawing/2014/main" id="{A290810C-36C2-4C69-AADA-FB578D62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11834"/>
          <a:stretch/>
        </p:blipFill>
        <p:spPr bwMode="auto">
          <a:xfrm>
            <a:off x="2765501" y="1813701"/>
            <a:ext cx="4952533" cy="25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LuxSenz focuses on sunlight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557" y="1731140"/>
            <a:ext cx="7101962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Reflecting the light = data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A4327-FEE7-40B7-898F-26BDC305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E583FAF-A209-4D39-86BA-8D849638FAF4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4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present: connecting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Automation is going on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8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present: defect street lights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Usually everything works fine…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C5806-46A4-40DB-A195-DE9A4163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58325" y="1895420"/>
            <a:ext cx="5526495" cy="2790880"/>
          </a:xfrm>
        </p:spPr>
      </p:pic>
    </p:spTree>
    <p:extLst>
      <p:ext uri="{BB962C8B-B14F-4D97-AF65-F5344CB8AC3E}">
        <p14:creationId xmlns:p14="http://schemas.microsoft.com/office/powerpoint/2010/main" val="4093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486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PowerPoint Presentation</vt:lpstr>
      <vt:lpstr>The future: smart cities</vt:lpstr>
      <vt:lpstr>The future: smart cities</vt:lpstr>
      <vt:lpstr>The future: smart cities</vt:lpstr>
      <vt:lpstr>The future: smart cities</vt:lpstr>
      <vt:lpstr>The future: smart cities</vt:lpstr>
      <vt:lpstr>Demo time!</vt:lpstr>
      <vt:lpstr>The present: connecting cities</vt:lpstr>
      <vt:lpstr>The present: defect street lights</vt:lpstr>
      <vt:lpstr>The present: defect street lights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Rens</cp:lastModifiedBy>
  <cp:revision>389</cp:revision>
  <dcterms:created xsi:type="dcterms:W3CDTF">2015-07-09T11:57:30Z</dcterms:created>
  <dcterms:modified xsi:type="dcterms:W3CDTF">2018-09-26T12:28:28Z</dcterms:modified>
</cp:coreProperties>
</file>