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324" r:id="rId3"/>
    <p:sldId id="266" r:id="rId4"/>
    <p:sldId id="323" r:id="rId5"/>
    <p:sldId id="276" r:id="rId6"/>
    <p:sldId id="325" r:id="rId7"/>
    <p:sldId id="322" r:id="rId8"/>
    <p:sldId id="326" r:id="rId9"/>
    <p:sldId id="32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C90595-596A-4610-AD1B-FBD62DBCB493}">
          <p14:sldIdLst>
            <p14:sldId id="324"/>
          </p14:sldIdLst>
        </p14:section>
        <p14:section name="Untitled Section" id="{6772784B-5EFB-4FA1-ADF4-FC34D2F57B63}">
          <p14:sldIdLst>
            <p14:sldId id="266"/>
            <p14:sldId id="323"/>
            <p14:sldId id="276"/>
            <p14:sldId id="325"/>
            <p14:sldId id="322"/>
            <p14:sldId id="326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A1A"/>
    <a:srgbClr val="FFC400"/>
    <a:srgbClr val="6EBBD5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78809" autoAdjust="0"/>
  </p:normalViewPr>
  <p:slideViewPr>
    <p:cSldViewPr snapToGrid="0" snapToObjects="1">
      <p:cViewPr varScale="1">
        <p:scale>
          <a:sx n="103" d="100"/>
          <a:sy n="103" d="100"/>
        </p:scale>
        <p:origin x="811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5AFFA-8535-402A-BA90-EB315D652743}" type="datetimeFigureOut">
              <a:rPr lang="nl-NL" smtClean="0"/>
              <a:t>9-10-2018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C6A0A-001B-4AE9-963E-2D32D911F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668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Let’s take a look into the future: We see smart cities in which connectivity of devices grows.</a:t>
            </a:r>
          </a:p>
          <a:p>
            <a:pPr marL="0" indent="0">
              <a:buFontTx/>
              <a:buNone/>
            </a:pPr>
            <a:r>
              <a:rPr lang="en-US" dirty="0"/>
              <a:t>There are sensors everywhere and that is a good thing. Sensors can help monitoring the quality of life within the city. You can think of sensors to measure air pollution, traffic flows and temperature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83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Challenge: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Communication is expensive: In 2013 we were already using more energy to move bits and bytes on the Internet, than by flying airplanes over the whole world. Wireless communication like 4G, Bluetooth or </a:t>
            </a:r>
            <a:r>
              <a:rPr lang="en-US" dirty="0" err="1"/>
              <a:t>WiFi</a:t>
            </a:r>
            <a:r>
              <a:rPr lang="en-US" dirty="0"/>
              <a:t> always consumes a lot of energy. Adding more of those signals is a waste of energy, and present signals can degrade the communication quality and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61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city, we focus on sunlight.</a:t>
            </a:r>
          </a:p>
          <a:p>
            <a:r>
              <a:rPr lang="en-US" dirty="0"/>
              <a:t>The sun is an abundant resources that provides energy.</a:t>
            </a:r>
          </a:p>
          <a:p>
            <a:r>
              <a:rPr lang="en-US" dirty="0"/>
              <a:t>We use the energy of the sun for communication.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Natural source of energy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do not only use solar panels, but make light the motor/carrier of the wireless communication.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do not need radio waves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61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mirrors, one could build a heliograph to transmit data: similar to what armies already were using a few ages ago.</a:t>
            </a:r>
          </a:p>
          <a:p>
            <a:r>
              <a:rPr lang="en-US" dirty="0"/>
              <a:t>LuxSenz is designed more general, such that it works with any common source of ambient light, even with diffuse light.</a:t>
            </a:r>
          </a:p>
          <a:p>
            <a:r>
              <a:rPr lang="en-US" dirty="0"/>
              <a:t>It works with clouds, or indoors with LED, fluorescent and other lights.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996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  <a:p>
            <a:r>
              <a:rPr lang="en-US" dirty="0"/>
              <a:t>Every object reflects light. If I would were a blue or a white shirt, that already makes a difference.</a:t>
            </a:r>
          </a:p>
          <a:p>
            <a:r>
              <a:rPr lang="en-US" dirty="0"/>
              <a:t>By controlling reflections digitally, we can transmit sensor data directly.</a:t>
            </a:r>
          </a:p>
          <a:p>
            <a:r>
              <a:rPr lang="en-US" dirty="0"/>
              <a:t>Data from sensors on different buildings can be collected with minimal energy: only the collection point then needs internet.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367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encoding scheme on the surface is FSK. The amount of reflected light changes a few hundred times per second such that the human eye doesn’t perceive any flickering.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25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ready for a large connected city, such that the sunlight is not wasted.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C6A0A-001B-4AE9-963E-2D32D911F2F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44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73C590-46FB-4299-9263-FA6DD3728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 communication for sensors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9FE1F-A42A-4DD7-9F16-A75147E3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42468-FA1D-417A-943A-99B7BD64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92" y="1267309"/>
            <a:ext cx="4971988" cy="9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future: smart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628E-F1C0-49AD-A502-E74A97C2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F7BBC4-E0B2-4B95-B1C2-C2782587A07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Sensors everywhere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53C26-F821-4CAB-9F82-F531195D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future: smart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628E-F1C0-49AD-A502-E74A97C2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F7BBC4-E0B2-4B95-B1C2-C2782587A07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Challenge: communication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53C26-F821-4CAB-9F82-F531195D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9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future: smart cities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D6EBD6-E262-47BF-88BB-03F7B5EB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CE7ACB-4168-4F2E-9D6D-A759EB96868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sunlight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B9126-89E8-454A-B6DE-4C1CB918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1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future: smart cities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D6EBD6-E262-47BF-88BB-03F7B5EB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CE7ACB-4168-4F2E-9D6D-A759EB96868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Works with clouds, and indoors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B9126-89E8-454A-B6DE-4C1CB918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3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future: smart cities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D6EBD6-E262-47BF-88BB-03F7B5EB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5557" y="1731140"/>
            <a:ext cx="7101962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CE7ACB-4168-4F2E-9D6D-A759EB96868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Reflecting the light = data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B9126-89E8-454A-B6DE-4C1CB918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future: smart cities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D6EBD6-E262-47BF-88BB-03F7B5EB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5557" y="1731140"/>
            <a:ext cx="7101962" cy="2424169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CE7ACB-4168-4F2E-9D6D-A759EB968689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FSK signal around 600 Hz: invisible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B9126-89E8-454A-B6DE-4C1CB918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vision? LuxSenz everywhere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628E-F1C0-49AD-A502-E74A97C2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3713" y="1731140"/>
            <a:ext cx="7105650" cy="242416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A4327-FEE7-40B7-898F-26BDC305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3997698"/>
            <a:ext cx="988695" cy="447871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E583FAF-A209-4D39-86BA-8D849638FAF4}"/>
              </a:ext>
            </a:extLst>
          </p:cNvPr>
          <p:cNvSpPr txBox="1">
            <a:spLocks/>
          </p:cNvSpPr>
          <p:nvPr/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341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429</Words>
  <Application>Microsoft Office PowerPoint</Application>
  <PresentationFormat>On-screen Show (16:9)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Office Theme</vt:lpstr>
      <vt:lpstr>Custom Design</vt:lpstr>
      <vt:lpstr>PowerPoint Presentation</vt:lpstr>
      <vt:lpstr>The future: smart cities</vt:lpstr>
      <vt:lpstr>The future: smart cities</vt:lpstr>
      <vt:lpstr>The future: smart cities</vt:lpstr>
      <vt:lpstr>The future: smart cities</vt:lpstr>
      <vt:lpstr>The future: smart cities</vt:lpstr>
      <vt:lpstr>The future: smart cities</vt:lpstr>
      <vt:lpstr>Our vision? LuxSenz everywhere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Rens</cp:lastModifiedBy>
  <cp:revision>380</cp:revision>
  <dcterms:created xsi:type="dcterms:W3CDTF">2015-07-09T11:57:30Z</dcterms:created>
  <dcterms:modified xsi:type="dcterms:W3CDTF">2018-10-09T14:51:55Z</dcterms:modified>
</cp:coreProperties>
</file>