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, Zhengqi" initials="DZ" lastIdx="1" clrIdx="0">
    <p:extLst>
      <p:ext uri="{19B8F6BF-5375-455C-9EA6-DF929625EA0E}">
        <p15:presenceInfo xmlns:p15="http://schemas.microsoft.com/office/powerpoint/2012/main" userId="Dong, Zhengq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79755" autoAdjust="0"/>
  </p:normalViewPr>
  <p:slideViewPr>
    <p:cSldViewPr snapToGrid="0">
      <p:cViewPr varScale="1">
        <p:scale>
          <a:sx n="87" d="100"/>
          <a:sy n="87" d="100"/>
        </p:scale>
        <p:origin x="1518" y="84"/>
      </p:cViewPr>
      <p:guideLst/>
    </p:cSldViewPr>
  </p:slideViewPr>
  <p:outlineViewPr>
    <p:cViewPr>
      <p:scale>
        <a:sx n="33" d="100"/>
        <a:sy n="33" d="100"/>
      </p:scale>
      <p:origin x="0" y="-1839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3T23:11:57.934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57338-1EF8-4B19-ADB0-AF81C40FD6E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A22B3-316C-4738-A0B0-3A503C301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1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5935C-2CFB-469E-A290-C3BCC8204D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27" r="6528" b="9921"/>
          <a:stretch/>
        </p:blipFill>
        <p:spPr>
          <a:xfrm>
            <a:off x="3503776" y="0"/>
            <a:ext cx="868822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819" y="454702"/>
            <a:ext cx="11398552" cy="23876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753" y="2860569"/>
            <a:ext cx="11381619" cy="501707"/>
          </a:xfrm>
        </p:spPr>
        <p:txBody>
          <a:bodyPr/>
          <a:lstStyle>
            <a:lvl1pPr marL="0" indent="0" algn="l">
              <a:buNone/>
              <a:defRPr sz="24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 Here, Right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3362271"/>
            <a:ext cx="11403389" cy="542075"/>
          </a:xfrm>
        </p:spPr>
        <p:txBody>
          <a:bodyPr>
            <a:normAutofit/>
          </a:bodyPr>
          <a:lstStyle>
            <a:lvl1pPr marL="0" indent="0" algn="l">
              <a:buNone/>
              <a:defRPr sz="24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Name(s)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25451" y="3903674"/>
            <a:ext cx="11381316" cy="6048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MM/DD/YYYY</a:t>
            </a:r>
          </a:p>
        </p:txBody>
      </p:sp>
      <p:pic>
        <p:nvPicPr>
          <p:cNvPr id="6" name="Picture 5" descr="TheOhioStateUniversity-REV-Horiz-RGBHEX.png">
            <a:extLst>
              <a:ext uri="{FF2B5EF4-FFF2-40B4-BE49-F238E27FC236}">
                <a16:creationId xmlns:a16="http://schemas.microsoft.com/office/drawing/2014/main" id="{B00CC8A9-4F0D-4381-8A02-2324463B38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16" y="6276855"/>
            <a:ext cx="3284042" cy="4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7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39700" y="904126"/>
            <a:ext cx="11922559" cy="548304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v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39700" y="96838"/>
            <a:ext cx="7063317" cy="665162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AC86E28E-158A-4D0A-8982-30B959DA6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6933" y="6492875"/>
            <a:ext cx="42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8632-3067-43D7-B43C-E97E0B501C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5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39701" y="904126"/>
            <a:ext cx="5638074" cy="55887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v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39701" y="96838"/>
            <a:ext cx="8551454" cy="637312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AC86E28E-158A-4D0A-8982-30B959DA6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6933" y="6492875"/>
            <a:ext cx="42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8632-3067-43D7-B43C-E97E0B501C9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A458C679-C1FB-444E-80AC-D42E879FE2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14226" y="904125"/>
            <a:ext cx="5638074" cy="55887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v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EBF2AE-2B80-440D-9CE4-9CF87A9AD8F3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05989"/>
            <a:ext cx="0" cy="51380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2340361"/>
            <a:ext cx="10515600" cy="844274"/>
          </a:xfrm>
        </p:spPr>
        <p:txBody>
          <a:bodyPr anchor="b">
            <a:normAutofit/>
          </a:bodyPr>
          <a:lstStyle>
            <a:lvl1pPr algn="ctr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3244141"/>
            <a:ext cx="10515600" cy="907446"/>
          </a:xfrm>
        </p:spPr>
        <p:txBody>
          <a:bodyPr/>
          <a:lstStyle>
            <a:lvl1pPr marL="0" indent="0" algn="ctr">
              <a:buNone/>
              <a:defRPr sz="2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Subtitle, If Needed Or Section Author Name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C05E0A-650E-48AF-8686-87B5EA5DBB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942" y="61542"/>
            <a:ext cx="3284042" cy="4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3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F64C-E6B7-4650-9949-432D483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962418" cy="8116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9CE81-1782-4018-9FD7-EC56A2A995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C8632-3067-43D7-B43C-E97E0B501C9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50B2DC-2181-485D-8E7E-7F24A358AEE9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09600" y="1324772"/>
            <a:ext cx="5384800" cy="5076832"/>
          </a:xfrm>
          <a:ln w="50800" cmpd="dbl">
            <a:solidFill>
              <a:schemeClr val="tx1"/>
            </a:solidFill>
          </a:ln>
        </p:spPr>
        <p:txBody>
          <a:bodyPr lIns="274320" tIns="91440" rIns="2743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570CACE-0452-4E60-AA5B-B7DC62FFA5DA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7600" y="1334452"/>
            <a:ext cx="5384800" cy="5076832"/>
          </a:xfrm>
          <a:ln w="50800" cmpd="dbl">
            <a:solidFill>
              <a:schemeClr val="tx1"/>
            </a:solidFill>
          </a:ln>
        </p:spPr>
        <p:txBody>
          <a:bodyPr lIns="274320" tIns="91440" rIns="2743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687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05606" y="1241755"/>
            <a:ext cx="7016001" cy="51454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39700" y="96838"/>
            <a:ext cx="7063317" cy="665162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7931151" y="1241425"/>
            <a:ext cx="3556000" cy="22161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7931151" y="3604552"/>
            <a:ext cx="3556000" cy="22161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93C857DD-A6E5-4188-9AC3-40A9B2C7D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7192" y="6356350"/>
            <a:ext cx="42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8632-3067-43D7-B43C-E97E0B501C9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C05E0A-650E-48AF-8686-87B5EA5DBB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17" y="219107"/>
            <a:ext cx="3284042" cy="4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0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39700" y="96838"/>
            <a:ext cx="7063317" cy="665162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990600"/>
            <a:ext cx="10972800" cy="685800"/>
          </a:xfrm>
        </p:spPr>
        <p:txBody>
          <a:bodyPr>
            <a:normAutofit/>
          </a:bodyPr>
          <a:lstStyle>
            <a:lvl1pPr algn="ctr">
              <a:defRPr sz="2400" b="1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comparison title goes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70FC291C-9B02-41CA-8500-AE1D20E1F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7192" y="6378384"/>
            <a:ext cx="42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8632-3067-43D7-B43C-E97E0B501C90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C05E0A-650E-48AF-8686-87B5EA5DBB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258" y="255645"/>
            <a:ext cx="3284042" cy="4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1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39700" y="96838"/>
            <a:ext cx="7063317" cy="665162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17600" y="1219200"/>
            <a:ext cx="9956800" cy="5029200"/>
          </a:xfrm>
          <a:prstGeom prst="rect">
            <a:avLst/>
          </a:prstGeom>
          <a:solidFill>
            <a:schemeClr val="bg1"/>
          </a:solidFill>
          <a:ln w="57150"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latin typeface="Arial" pitchFamily="34" charset="0"/>
                <a:cs typeface="Arial" pitchFamily="34" charset="0"/>
              </a:rPr>
              <a:t>Thank you!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2790004" y="3518043"/>
            <a:ext cx="6611991" cy="632717"/>
          </a:xfrm>
        </p:spPr>
        <p:txBody>
          <a:bodyPr>
            <a:normAutofit/>
          </a:bodyPr>
          <a:lstStyle>
            <a:lvl1pPr marL="342900" indent="-1588">
              <a:buNone/>
              <a:defRPr sz="44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2800" dirty="0"/>
              <a:t>Any Question?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52ACC-7B9F-4ABB-928A-E42AAF07B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618" y="6400418"/>
            <a:ext cx="42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8632-3067-43D7-B43C-E97E0B501C9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C05E0A-650E-48AF-8686-87B5EA5DBB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643" y="219107"/>
            <a:ext cx="3284042" cy="4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4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80F8-3A2A-40AE-A840-BF1CE50C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60527C-0CB1-48AF-9D72-4C68D2D0D7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C8632-3067-43D7-B43C-E97E0B50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3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93" y="914399"/>
            <a:ext cx="12109807" cy="548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821933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21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8E436-BC44-420E-A3C7-D354F524A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6007" y="6422954"/>
            <a:ext cx="42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8632-3067-43D7-B43C-E97E0B501C9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C05E0A-650E-48AF-8686-87B5EA5DBBC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32" y="219107"/>
            <a:ext cx="3284042" cy="4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5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81" r:id="rId3"/>
    <p:sldLayoutId id="2147483663" r:id="rId4"/>
    <p:sldLayoutId id="2147483680" r:id="rId5"/>
    <p:sldLayoutId id="2147483664" r:id="rId6"/>
    <p:sldLayoutId id="2147483670" r:id="rId7"/>
    <p:sldLayoutId id="2147483676" r:id="rId8"/>
    <p:sldLayoutId id="214748367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5241-FB4D-4019-AB62-E0A3B0BC1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极客时间训练营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E5E8B-0120-4563-B2A6-7CC21BDF3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07467-265D-47F6-BC97-A711670940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5DB25-25E8-4C31-BFEA-D1DC91D814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3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FC37A-DAAD-4CCE-8C8C-54EA6D5A86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B3B6B-FE8B-43FF-A84C-08F2ECBA6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7C8632-3067-43D7-B43C-E97E0B501C90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327E8F-BAE0-49D8-8BB3-AD20561D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301" y="2929874"/>
            <a:ext cx="3419952" cy="2210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DB952A-8A42-488D-847A-42F366B6F490}"/>
              </a:ext>
            </a:extLst>
          </p:cNvPr>
          <p:cNvSpPr txBox="1"/>
          <p:nvPr/>
        </p:nvSpPr>
        <p:spPr>
          <a:xfrm>
            <a:off x="482727" y="1679852"/>
            <a:ext cx="6643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题目：求 </a:t>
            </a:r>
            <a:r>
              <a:rPr lang="en-US" altLang="zh-CN" dirty="0"/>
              <a:t>array A</a:t>
            </a:r>
            <a:r>
              <a:rPr lang="zh-CN" altLang="en-US" dirty="0"/>
              <a:t>经过多次变化后的，将最终变化值赋值于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and return.</a:t>
            </a:r>
          </a:p>
          <a:p>
            <a:r>
              <a:rPr lang="zh-CN" altLang="en-US" dirty="0"/>
              <a:t>比如</a:t>
            </a:r>
            <a:r>
              <a:rPr lang="en-US" altLang="zh-CN" dirty="0"/>
              <a:t>: B[1] = A[0][1] + A[1][1] = 1 ==》</a:t>
            </a:r>
            <a:r>
              <a:rPr lang="zh-CN" altLang="en-US" dirty="0"/>
              <a:t>但如过这样暴力计算的话，我们需要遍历整个</a:t>
            </a:r>
            <a:r>
              <a:rPr lang="en-US" altLang="zh-CN" dirty="0"/>
              <a:t>matrix</a:t>
            </a:r>
            <a:r>
              <a:rPr lang="zh-CN" altLang="en-US" dirty="0"/>
              <a:t>，需要</a:t>
            </a:r>
            <a:r>
              <a:rPr lang="en-US" altLang="zh-CN" dirty="0"/>
              <a:t>O(m*n)</a:t>
            </a:r>
            <a:r>
              <a:rPr lang="zh-CN" altLang="en-US" dirty="0"/>
              <a:t>的时间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5EAE1-69E3-4F4F-B86E-0698538E5DD7}"/>
              </a:ext>
            </a:extLst>
          </p:cNvPr>
          <p:cNvSpPr txBox="1"/>
          <p:nvPr/>
        </p:nvSpPr>
        <p:spPr>
          <a:xfrm>
            <a:off x="921219" y="3059668"/>
            <a:ext cx="76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AEBB4-8F70-452C-AAA3-0E8565F3CB3A}"/>
              </a:ext>
            </a:extLst>
          </p:cNvPr>
          <p:cNvSpPr txBox="1"/>
          <p:nvPr/>
        </p:nvSpPr>
        <p:spPr>
          <a:xfrm>
            <a:off x="921219" y="4745899"/>
            <a:ext cx="76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1904945-F52C-412F-BC9E-13F3673D4426}"/>
              </a:ext>
            </a:extLst>
          </p:cNvPr>
          <p:cNvSpPr/>
          <p:nvPr/>
        </p:nvSpPr>
        <p:spPr>
          <a:xfrm>
            <a:off x="2710149" y="3952608"/>
            <a:ext cx="429658" cy="59491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5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B0000"/>
      </a:accent1>
      <a:accent2>
        <a:srgbClr val="7A7A7A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Bo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MC PowerPoint Template_16by9" id="{4BA00B67-E956-49EA-81AB-DFC9A034100E}" vid="{D8E27460-26E8-44DC-8623-96C893C8F0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38054</TotalTime>
  <Words>97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Courier New</vt:lpstr>
      <vt:lpstr>Times New Roman</vt:lpstr>
      <vt:lpstr>Wingdings</vt:lpstr>
      <vt:lpstr>Office Theme</vt:lpstr>
      <vt:lpstr>2021极客时间训练营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With PyTorch</dc:title>
  <dc:creator>Dong, Zhengqi</dc:creator>
  <cp:lastModifiedBy>Dong, Zhengqi</cp:lastModifiedBy>
  <cp:revision>262</cp:revision>
  <dcterms:created xsi:type="dcterms:W3CDTF">2021-01-03T06:03:50Z</dcterms:created>
  <dcterms:modified xsi:type="dcterms:W3CDTF">2021-06-24T05:46:56Z</dcterms:modified>
</cp:coreProperties>
</file>