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8" r:id="rId1"/>
  </p:sldMasterIdLst>
  <p:notesMasterIdLst>
    <p:notesMasterId r:id="rId6"/>
  </p:notesMasterIdLst>
  <p:sldIdLst>
    <p:sldId id="259" r:id="rId2"/>
    <p:sldId id="260" r:id="rId3"/>
    <p:sldId id="269" r:id="rId4"/>
    <p:sldId id="270" r:id="rId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43"/>
    <p:restoredTop sz="94674"/>
  </p:normalViewPr>
  <p:slideViewPr>
    <p:cSldViewPr snapToGrid="0" snapToObjects="1">
      <p:cViewPr varScale="1">
        <p:scale>
          <a:sx n="160" d="100"/>
          <a:sy n="160" d="100"/>
        </p:scale>
        <p:origin x="46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7CDDCAE-9B81-E0FF-72EE-5712CD58B4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67B880-D779-441F-B437-B7C4BA7882B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AB77FDD-377C-7A47-98F0-41FF67AA58FF}" type="datetimeFigureOut">
              <a:rPr lang="en-US"/>
              <a:pPr>
                <a:defRPr/>
              </a:pPr>
              <a:t>3/23/25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AA79223-9B4C-BF68-B646-3B0A659AB6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09D7273-1415-3A61-11D8-96ABF0E40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04388-1656-2A08-7D97-D5BDD4BC100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60B3A-3D85-DA0C-270C-51E13543BD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E6741ED-566B-104B-8460-B4B46A3333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A5704-5D3C-B522-CC55-1E6354B48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E80F95-EF6D-AF47-B3D1-280760E4728A}" type="datetime1">
              <a:rPr lang="en-US"/>
              <a:pPr>
                <a:defRPr/>
              </a:pPr>
              <a:t>3/23/25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FBEB9-4CD0-7F03-4EBB-BD7FA5F57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ACC3D-C709-5441-642B-888392F9A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972A9-706D-DF4B-BDCB-062CFBE8C2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46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EEBE1-463A-28F5-CFCB-9CF37FD1C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819FFA-0996-0149-823D-E7256A00A29F}" type="datetime1">
              <a:rPr lang="en-US"/>
              <a:pPr>
                <a:defRPr/>
              </a:pPr>
              <a:t>3/23/25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97582-0908-0044-9FD4-912959483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2CF41-5DD2-97B2-A211-8FECDFA9C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D4193-11A1-9240-915B-F77B12E57E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3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7022E-EF5D-CD93-0033-757E86773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C3EF45-1139-4A48-82B7-9EEA7984DAC9}" type="datetime1">
              <a:rPr lang="en-US"/>
              <a:pPr>
                <a:defRPr/>
              </a:pPr>
              <a:t>3/23/25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796C9-0FD1-F7DD-ADD0-87DF2986A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0CA6A-E3B3-1101-1BB3-5A8A791FA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EE6FA2-E7A8-6D46-973B-2C609936E0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70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C00EF-BCB6-7F9B-AF88-02377E72A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AF334-FE87-FA4F-B451-443C1AFD0F73}" type="datetime1">
              <a:rPr lang="en-US"/>
              <a:pPr>
                <a:defRPr/>
              </a:pPr>
              <a:t>3/23/25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D91DC-CC38-68E5-5BEA-6C41476B7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2B794-879B-07F4-3D19-F06A15C55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A409B-15AD-6045-80A2-70E3D17E7C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35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FB078-D7B1-CC18-7ACD-4C9064BFB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4118CB-53A8-9B49-BF52-71E9F1AB9CD1}" type="datetime1">
              <a:rPr lang="en-US"/>
              <a:pPr>
                <a:defRPr/>
              </a:pPr>
              <a:t>3/23/25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352D9-3074-D174-9B65-352B60A40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74082-4E90-8573-F434-0353CAEDA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EC66AF-2AF4-934B-9B41-9AD358E206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45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1D68C61-7D20-6180-9D8E-60C36969B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61C145-AF24-0D4D-A70F-6F8546F522AA}" type="datetime1">
              <a:rPr lang="en-US"/>
              <a:pPr>
                <a:defRPr/>
              </a:pPr>
              <a:t>3/23/25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0CCEA6A-6E22-B464-5C33-AE1B0F2FE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370A229-1336-A861-668A-4AED9AD0E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11B7BE-D2ED-E349-AAA5-9ADB0F3F1A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6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B31AB85-4713-ED4F-0236-7E447A7B5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6F17C3-439A-1F4B-A812-4E288621FFEE}" type="datetime1">
              <a:rPr lang="en-US"/>
              <a:pPr>
                <a:defRPr/>
              </a:pPr>
              <a:t>3/23/25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0EDB62A-5ED3-57F8-5778-91E8E7F74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DF483D9-EC66-3B17-DCE2-BCABB1775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5799B-228F-0441-8FA7-2199E664F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15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AEF5985-6248-87E9-5915-512198E81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BA884-E2F4-7842-A22D-BE35E18CE3AA}" type="datetime1">
              <a:rPr lang="en-US"/>
              <a:pPr>
                <a:defRPr/>
              </a:pPr>
              <a:t>3/23/25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A6977BA-ED7B-4670-6859-CBE88CFE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A1E9558-D143-BB63-C0DC-90D4A929C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52221-79A7-DC44-8E02-5DC216F1CD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43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C96D110-2E5C-829A-E1D6-3FC6248E7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B2CA7-33B7-DE4B-B414-030E9E1A57FD}" type="datetime1">
              <a:rPr lang="en-US"/>
              <a:pPr>
                <a:defRPr/>
              </a:pPr>
              <a:t>3/23/25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62E802C-0BDB-AAAE-EFD7-55EABA3D1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2F54BE0-3C92-5D5D-E1BD-65639CCF2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6FEB74-44A4-A24D-BA3B-DD30CC560F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5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C65C76-9689-8F9E-E966-D8835A0E3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72E792-3B49-944F-9AC4-46FAE25DA1C9}" type="datetime1">
              <a:rPr lang="en-US"/>
              <a:pPr>
                <a:defRPr/>
              </a:pPr>
              <a:t>3/23/25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290BCE0-4550-77B9-9FDE-17C7F43F2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69AE58D-4ED1-DAF8-260A-8819334A3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205FA4-A3B1-8841-9CC7-871076B1CD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48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50E472F-B904-EEE6-4A76-9D59C1434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F3CC8E-8011-8541-B531-9D7F0D20B2B0}" type="datetime1">
              <a:rPr lang="en-US"/>
              <a:pPr>
                <a:defRPr/>
              </a:pPr>
              <a:t>3/23/25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EFAD347-9BD3-E677-5C52-BCEB72E96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96BD9FE-FD10-9C6B-65F8-680244985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A061E-2D55-B042-B0EB-51C6FCBE90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57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C040A29D-1468-1343-1E09-12E4632C08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C6C2D6F-9662-B933-FEB5-A0E7DAAEE1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7EC1E-547F-EA70-0065-A7D50011CE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278CC1B-CD89-8349-A049-81D8445625F2}" type="datetime1">
              <a:rPr lang="en-US"/>
              <a:pPr>
                <a:defRPr/>
              </a:pPr>
              <a:t>3/23/25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91A81-12A5-5004-22FB-34446BD273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51EFD-B3EF-1EC1-2406-436313DBB0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39C9C44-16ED-8045-9A39-92DF3FC331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0BBFF9B1-100A-9F76-C534-6089BDFD568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98500" y="795338"/>
            <a:ext cx="10987088" cy="2165350"/>
          </a:xfrm>
        </p:spPr>
        <p:txBody>
          <a:bodyPr anchor="ctr"/>
          <a:lstStyle/>
          <a:p>
            <a:pPr eaLnBrk="1" hangingPunct="1"/>
            <a:r>
              <a:rPr lang="en-US" alt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08– Threads and Mutexes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5E3A00-AE9D-038D-4EAC-4CEF7A590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ECCB5F-42A7-534E-B401-BDE2692E11C0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3076" name="Subtitle 2">
            <a:extLst>
              <a:ext uri="{FF2B5EF4-FFF2-40B4-BE49-F238E27FC236}">
                <a16:creationId xmlns:a16="http://schemas.microsoft.com/office/drawing/2014/main" id="{E59EF439-F6E2-3BF8-7FF4-290106680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9775" y="5545138"/>
            <a:ext cx="3505200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012A968B-AB0F-425B-0F15-56FA9F8970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Monte Carlo Methods</a:t>
            </a: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5CE06894-508B-487E-FF01-3F6FB41F9A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33337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Monte Carlo methods are data analytical methods used for solving complex problems with one or more unknown variables.</a:t>
            </a:r>
          </a:p>
          <a:p>
            <a:pPr eaLnBrk="1" hangingPunct="1">
              <a:defRPr/>
            </a:pPr>
            <a:r>
              <a:rPr lang="en-US" altLang="en-US" dirty="0"/>
              <a:t>Concept: use random sampling to solve problems that might be deterministic in principle.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4364A-F70D-C9DB-1C55-05E9260B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4DD04F-50F4-EE45-A00D-2C5A9D8D75EE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C1291D1B-5CB9-4DB1-4F1C-01D92A7B2C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Lab Activity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EB65D10A-7020-9FB1-42FB-C6ADB5A7DA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3333750"/>
          </a:xfrm>
        </p:spPr>
        <p:txBody>
          <a:bodyPr/>
          <a:lstStyle/>
          <a:p>
            <a:pPr eaLnBrk="1" hangingPunct="1"/>
            <a:r>
              <a:rPr lang="en-US" altLang="en-US"/>
              <a:t>The provided program (sample.c) generates a series of random (x,y) coordinates within the bounded square.</a:t>
            </a:r>
          </a:p>
          <a:p>
            <a:pPr eaLnBrk="1" hangingPunct="1"/>
            <a:r>
              <a:rPr lang="en-US" altLang="en-US"/>
              <a:t>Idea: calculate pi using the randomly generated points and the following formula:</a:t>
            </a:r>
          </a:p>
          <a:p>
            <a:pPr lvl="1" eaLnBrk="1" hangingPunct="1"/>
            <a:r>
              <a:rPr lang="en-US" altLang="en-US" sz="1800" i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</a:t>
            </a:r>
            <a:r>
              <a:rPr lang="en-US" alt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 = 4 × (number of points in circle) / (total number of points)</a:t>
            </a:r>
            <a:endParaRPr lang="en-US" altLang="en-US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A110F-5B60-7D6B-9AAD-0D36405BB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307DDB-61B4-DE40-BFE8-72D8B0566FAC}" type="slidenum">
              <a:rPr lang="en-US"/>
              <a:pPr>
                <a:defRPr/>
              </a:pPr>
              <a:t>3</a:t>
            </a:fld>
            <a:endParaRPr lang="en-US"/>
          </a:p>
        </p:txBody>
      </p:sp>
      <p:pic>
        <p:nvPicPr>
          <p:cNvPr id="5125" name="Picture 2">
            <a:extLst>
              <a:ext uri="{FF2B5EF4-FFF2-40B4-BE49-F238E27FC236}">
                <a16:creationId xmlns:a16="http://schemas.microsoft.com/office/drawing/2014/main" id="{61114929-DC6B-7F4E-81B3-B60B1CD00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992563"/>
            <a:ext cx="2743200" cy="186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00F938A9-AAAB-4329-4F5E-9986E3AF60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Lab Requirements</a:t>
            </a: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8C998028-B7BC-C71F-6BD0-F463C01172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33337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Program creates several threads, each of which generates random points and determines if points are within circle.</a:t>
            </a:r>
          </a:p>
          <a:p>
            <a:pPr eaLnBrk="1" hangingPunct="1">
              <a:defRPr/>
            </a:pPr>
            <a:r>
              <a:rPr lang="en-US" altLang="en-US" dirty="0"/>
              <a:t>Each thread updates the global count of all points within circle.</a:t>
            </a:r>
          </a:p>
          <a:p>
            <a:pPr lvl="1" eaLnBrk="1" hangingPunct="1">
              <a:defRPr/>
            </a:pPr>
            <a:r>
              <a:rPr lang="en-US" altLang="en-US" dirty="0"/>
              <a:t>Use mutex locks to protect against race conditions on updates to the shared global variable.</a:t>
            </a:r>
          </a:p>
          <a:p>
            <a:pPr lvl="1" eaLnBrk="1" hangingPunct="1">
              <a:defRPr/>
            </a:pPr>
            <a:endParaRPr lang="en-US" altLang="en-US" dirty="0"/>
          </a:p>
          <a:p>
            <a:pPr marL="457200" lvl="1" indent="0" eaLnBrk="1" hangingPunct="1">
              <a:buFont typeface="Arial" panose="020B0604020202020204" pitchFamily="34" charset="0"/>
              <a:buNone/>
              <a:defRPr/>
            </a:pPr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FC601-6A07-7692-188F-647C3F7AD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D81DEB-4CA5-0C45-83AA-A165ACFF348C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1920</TotalTime>
  <Words>154</Words>
  <Application>Microsoft Macintosh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Arial</vt:lpstr>
      <vt:lpstr>Calibri Light</vt:lpstr>
      <vt:lpstr>Times New Roman</vt:lpstr>
      <vt:lpstr>Symbol</vt:lpstr>
      <vt:lpstr>Office Theme</vt:lpstr>
      <vt:lpstr>Lab 08– Threads and Mutexes</vt:lpstr>
      <vt:lpstr>Monte Carlo Methods</vt:lpstr>
      <vt:lpstr>Lab Activity</vt:lpstr>
      <vt:lpstr>Lab Requirements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Akshar Chavan</dc:creator>
  <cp:lastModifiedBy>Tyler LaFrance</cp:lastModifiedBy>
  <cp:revision>52</cp:revision>
  <dcterms:created xsi:type="dcterms:W3CDTF">2017-03-24T20:12:23Z</dcterms:created>
  <dcterms:modified xsi:type="dcterms:W3CDTF">2025-03-24T03:04:33Z</dcterms:modified>
</cp:coreProperties>
</file>