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6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962ED-0781-4F7E-9C48-464828B90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8D3CBD-000F-4311-A985-439AF66D1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77F82-7276-4DF8-9FE1-1290451A3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89016-4B0F-4B85-A98B-1DE0275D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0D14CC-1261-45A3-9E2E-F9CAB7DB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6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5DEB1-8460-4877-A8C7-2EFDE814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36B011-53A7-4432-8F17-82E8391DE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A2A02D-3DEB-4580-9A1C-853E18C7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A9AC-DC0C-426E-9FF2-D984E824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D8D11-9BFD-4327-A110-73C9DABEC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3330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0A5742-93A9-499D-986C-B48861EC9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ECCAD8-F3AB-4867-8D0D-EB659FBA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90BAF6-4F10-449F-A725-986A180C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4F8B4A-BC9A-4138-95BF-C520FFBC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82739D-D55B-4125-B3EC-50C71AA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981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0CA28-AB1C-4D50-B836-92082795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E655CB-9E95-4D3D-B3A4-5A4C90A84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83C09A-4880-464A-BA54-F5763BCB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E0EDD-C6F3-4D13-948D-C6C51E6D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8C4AF-6A0D-45ED-BFFE-BB467446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4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B2EF1-1453-482F-A244-DBF9DD353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065F92-9525-4C58-80C7-3A4E8FADE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64DD77-278E-45CF-9F97-C13360DA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AEA3A3-4C7C-41DF-BA34-3EEEA034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19F9E-B277-4118-BDD5-23E858DB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253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6E6F4-1E72-49A2-B30A-3AD9550B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441538-486A-4385-B031-B39DBDDBD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062B28-A5D7-4B5B-96D8-E43BBB515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0FE69-10FC-4DED-A707-87572F36B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87BFFA-4763-4118-8839-E0ACEC34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392BC-B22C-4687-A488-672FEB89B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309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A19319-16D1-4689-8D52-AC53FD17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CA5CB7-9D3C-48AA-AE5E-9783D5749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651B6E-CC70-450A-B490-71EAC45DB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1C2E03-D1DC-4BEE-94A9-0460228B7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7DFBE00-DEB7-4496-A965-9593449ACF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060963-03DC-4B4A-B814-7BA78E69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9BF855-9838-42D1-8A7E-DD466D8E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583874F-1284-434A-B2E7-BABE5154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48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D5024-4938-4D3A-9C70-7D37D70A4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5510C6-4CE1-462E-9137-30246C7C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FCD568-2DA6-47DE-B8E1-D2F1E4EE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A90729-947A-4ECC-B509-314FA0B6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8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CA35525-AD74-4334-8B3E-E7D0E2AC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6BE7D49-4D30-46E5-AF3C-6527501F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8C68C0-A95F-4555-85C8-49CA9325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0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8284E-BD8C-4FBC-8E94-82C89571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6FF2B8-9FF7-4AB9-9090-8EC554C9B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69DDF1-19BA-405B-BD8A-D0885D929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40BE00-6EE0-4C21-8B3A-D681E55E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C439FD-0D2E-4ACD-9805-41BD4850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4B88F4-99B7-408B-AFEA-C4AB2DFE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07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CA6E4-7812-4963-AB74-97A52D91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DDC845-6438-488A-BFA4-40AA2412DC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1731BD-721F-4C7B-91D1-5A6C85007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7B4756-91C1-4FF7-AC44-F68728E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2E0E2-19FF-40A0-BCFA-8E59B444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7FF74A-8FD5-4FB6-9853-3B9FFAA7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081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51C96BB-E119-4A2F-AA98-124E74F4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436F19-C5DF-451A-90CD-AA6703503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6B4A2-1C55-4CB3-A4CC-20B8638A3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13B72-1763-4B0F-B226-7BDFAB9E2878}" type="datetimeFigureOut">
              <a:rPr lang="de-DE" smtClean="0"/>
              <a:t>03.09.2020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60E06F-E00B-4488-ACCD-8DB12F3C19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9322E-FCEA-4DBD-BAD5-DBC2AA38B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E9218-23F4-407D-882C-9C02F21FB7D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753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0B43568-5033-4D59-944B-80E25854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Current</a:t>
            </a:r>
            <a:r>
              <a:rPr lang="de-DE" dirty="0"/>
              <a:t> ER Diagramm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67A527A-AE6A-413D-8DB3-827A1B8CE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83" y="1690688"/>
            <a:ext cx="7306144" cy="448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429A67-0A93-42B0-BDDD-9CECF9EA4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dirty="0"/>
              <a:t>New Database </a:t>
            </a:r>
            <a:r>
              <a:rPr lang="en-US" sz="3600" dirty="0"/>
              <a:t>Structure</a:t>
            </a:r>
            <a:r>
              <a:rPr lang="de-DE" sz="3600" dirty="0"/>
              <a:t>(</a:t>
            </a:r>
            <a:r>
              <a:rPr lang="de-DE" sz="3600" dirty="0" err="1"/>
              <a:t>Diagram</a:t>
            </a:r>
            <a:r>
              <a:rPr lang="de-DE" sz="3600" dirty="0"/>
              <a:t> </a:t>
            </a:r>
            <a:r>
              <a:rPr lang="en-US" sz="3600" dirty="0"/>
              <a:t>done</a:t>
            </a:r>
            <a:r>
              <a:rPr lang="de-DE" sz="3600" dirty="0"/>
              <a:t> </a:t>
            </a:r>
            <a:r>
              <a:rPr lang="de-DE" sz="3600" dirty="0" err="1"/>
              <a:t>with</a:t>
            </a:r>
            <a:r>
              <a:rPr lang="de-DE" sz="3600" dirty="0"/>
              <a:t> Draw.io)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F6DA3D8-2B05-405D-865B-BD7EA48BF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312" y="1428750"/>
            <a:ext cx="9196388" cy="528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7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E72E974-3E77-49A0-B16B-28A4ADAD9B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615" y="0"/>
            <a:ext cx="414982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A49E2-7883-4A66-A690-25AEA6EC77C7}"/>
              </a:ext>
            </a:extLst>
          </p:cNvPr>
          <p:cNvSpPr txBox="1"/>
          <p:nvPr/>
        </p:nvSpPr>
        <p:spPr>
          <a:xfrm>
            <a:off x="1649197" y="1152525"/>
            <a:ext cx="16194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Protein_location_id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4ECC9-B2D7-46C2-A709-47A11AE9F687}"/>
              </a:ext>
            </a:extLst>
          </p:cNvPr>
          <p:cNvSpPr txBox="1"/>
          <p:nvPr/>
        </p:nvSpPr>
        <p:spPr>
          <a:xfrm>
            <a:off x="3893846" y="234216"/>
            <a:ext cx="739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39963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Current ER Diagramm</vt:lpstr>
      <vt:lpstr>New Database Structure(Diagram done with Draw.io)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ER Diagramm</dc:title>
  <dc:creator>Hermann Finke</dc:creator>
  <cp:lastModifiedBy>fernand7</cp:lastModifiedBy>
  <cp:revision>7</cp:revision>
  <dcterms:created xsi:type="dcterms:W3CDTF">2020-08-26T10:48:57Z</dcterms:created>
  <dcterms:modified xsi:type="dcterms:W3CDTF">2020-09-03T12:15:00Z</dcterms:modified>
</cp:coreProperties>
</file>