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怜 和泉" initials="怜和" lastIdx="1" clrIdx="0">
    <p:extLst>
      <p:ext uri="{19B8F6BF-5375-455C-9EA6-DF929625EA0E}">
        <p15:presenceInfo xmlns:p15="http://schemas.microsoft.com/office/powerpoint/2012/main" userId="dc8bef32e24867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08T18:46:17.22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8A2DF-254D-2105-C7A7-DDF7A782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41ECFF-8288-AFE9-377D-1E0C76E78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349A4-DD11-A5C5-DA97-AE797E88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DB6573-A444-969B-5E21-66E8F656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BF4CF-BFC4-71E7-3CC5-BF167E4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37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4B093-3CE4-BFCF-D56A-23FADAE9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3D9E4B-0EC1-0649-ABF5-589A5FD83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9936AD-F164-F9B6-8710-FDB9FA5F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68B61-2D61-3AD0-CD1C-A877A626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7C0CD0-035B-7134-D7B6-B7377C54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59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4EED2F-4BDD-17A3-8194-2353603D4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A5C735-D0C9-306F-98F9-B43741A37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68D61-03F3-E814-784D-89DE2087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E699F7-3D6A-6EA0-BEB0-2BCC4567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80FBC8-0880-578D-6E41-C844BB2B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9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B4DF-A6AA-C696-D07E-044F4792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67E14D-B568-D484-279B-0AC408CD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9F08C2-2F93-297C-D29A-BAA8B3AC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033D1D-F394-6182-5D3A-250C288B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7E8AD1-012A-7D67-9ED6-1A340F97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5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E4EBE-B130-4AEA-40DE-8A3223B0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779E43-1445-AD5E-659F-008BDF678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35385-5765-D493-B69D-2747ADDC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4C65A-C5E6-8ED2-4515-DE546894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7A2BA0-3CEF-6A4D-8457-36275E0B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00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25E38-8C73-B5A6-15A6-D8207EB3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3358C-4549-D342-6D29-0DD38283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D50AA6-314C-8B39-9342-702E693D0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2931EA-C2EA-95DA-8F86-0F814183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D30557-D6E7-3FB0-311F-69D91D54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1DC349-9610-8D61-4F56-2EB5E0E2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0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024CF-E415-3B65-356E-40F55A50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1DEF43-6619-329F-6E4F-BD4DAE07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91BE7F-766C-821B-A1E5-067CE96A1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BC94CE-2755-A1B5-8B52-C407858FF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326C63-8660-3AC0-36CA-783E25E5B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4B51E2-47E3-147A-D36B-CB5C2A43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97326B-44D9-8C29-DA3A-59F819A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32B04B-DE7C-3E31-5048-5A922856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78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33CDE-F864-3C54-7F44-AF021B9F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7D424E-87BF-3ECF-4110-76541D3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2ACEA5-783C-7CE3-BF81-DFFB67DF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91C396-0C68-30CB-8CCA-1016A5F6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81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DF1B74-8ABD-142C-94D1-A320DD5B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8993EC-AB4E-BDEA-54EC-80019D67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7FE17D-1D47-062C-096B-7E3A3CA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62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E3BB8-75E1-3E5B-A70B-61C14947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F55D8-E3E1-01FA-F505-EF6F0207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D3B0B5-677D-2F3B-C29B-5146AAF75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6BF07-227A-6F26-3E13-7BF4061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1EAAB9-3A9C-39FC-BAD0-4997D3A1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D94BC7-F183-3809-2C77-38C7CACD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42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84582-0081-54C2-29C1-1407141A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88EB69-052D-F864-F6A2-B2CB4B9AB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B3E7FB-718A-8F7D-0FFD-C22EF0E5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C53057-E876-6FF1-97E7-08060711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269C9D-73E1-8E13-6021-32E0D31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B29E17-7698-515E-AC15-8426F3F3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4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623A8F-85C2-1B9A-1BD2-6D9F3A40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526503-A7C5-6AFE-9B93-B60CF39D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38E73A-D1AD-883D-04FF-B883B0CBE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E06C-D113-4EB1-9705-63D7C3A8825E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12DF3-A9B9-0ABD-DFDD-AFDB2846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5197DA-003C-7A97-E917-1E93BD770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B810-973F-42AC-BB7A-109DDF265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38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51BE6E7-202B-E00C-3D5B-71A97567A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5D4E84-9235-3452-5A3B-6FC01780CA04}"/>
              </a:ext>
            </a:extLst>
          </p:cNvPr>
          <p:cNvSpPr/>
          <p:nvPr/>
        </p:nvSpPr>
        <p:spPr>
          <a:xfrm>
            <a:off x="4750904" y="4338429"/>
            <a:ext cx="1172818" cy="2037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" rtlCol="0" anchor="ctr"/>
          <a:lstStyle/>
          <a:p>
            <a:pPr algn="ctr"/>
            <a:r>
              <a:rPr kumimoji="1" lang="ja-JP" altLang="en-US" sz="1400" dirty="0"/>
              <a:t>プロンプト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E08101-CFBE-AB66-B71F-032821628C96}"/>
              </a:ext>
            </a:extLst>
          </p:cNvPr>
          <p:cNvSpPr/>
          <p:nvPr/>
        </p:nvSpPr>
        <p:spPr>
          <a:xfrm>
            <a:off x="2266122" y="4542183"/>
            <a:ext cx="7951304" cy="1818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9909F02-AC18-747D-4166-EE7F8483F0E4}"/>
              </a:ext>
            </a:extLst>
          </p:cNvPr>
          <p:cNvSpPr/>
          <p:nvPr/>
        </p:nvSpPr>
        <p:spPr>
          <a:xfrm>
            <a:off x="2365512" y="4933122"/>
            <a:ext cx="2276062" cy="1388164"/>
          </a:xfrm>
          <a:prstGeom prst="roundRect">
            <a:avLst>
              <a:gd name="adj" fmla="val 757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EAF567D-F0F3-252E-105A-EA4BFCC20455}"/>
              </a:ext>
            </a:extLst>
          </p:cNvPr>
          <p:cNvSpPr/>
          <p:nvPr/>
        </p:nvSpPr>
        <p:spPr>
          <a:xfrm>
            <a:off x="2365512" y="4585253"/>
            <a:ext cx="2276062" cy="318052"/>
          </a:xfrm>
          <a:prstGeom prst="roundRect">
            <a:avLst>
              <a:gd name="adj" fmla="val 757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🔎</a:t>
            </a:r>
            <a:r>
              <a:rPr kumimoji="1" lang="en-US" altLang="ja-JP" dirty="0">
                <a:solidFill>
                  <a:schemeClr val="tx1"/>
                </a:solidFill>
              </a:rPr>
              <a:t>animal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8F403AD-308D-C045-20F9-6CA5A5C8F1B6}"/>
              </a:ext>
            </a:extLst>
          </p:cNvPr>
          <p:cNvSpPr/>
          <p:nvPr/>
        </p:nvSpPr>
        <p:spPr>
          <a:xfrm>
            <a:off x="2464904" y="4984475"/>
            <a:ext cx="2097157" cy="366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{animal}</a:t>
            </a:r>
            <a:r>
              <a:rPr lang="ja-JP" altLang="en-US" sz="1400" dirty="0">
                <a:solidFill>
                  <a:schemeClr val="tx1"/>
                </a:solidFill>
              </a:rPr>
              <a:t>の</a:t>
            </a:r>
            <a:r>
              <a:rPr lang="en-US" altLang="ja-JP" sz="1400" dirty="0">
                <a:solidFill>
                  <a:schemeClr val="tx1"/>
                </a:solidFill>
              </a:rPr>
              <a:t>{feature}…</a:t>
            </a:r>
            <a:endParaRPr lang="ja-JP" altLang="en-US" sz="14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E71289A-B641-BB70-797F-3620DA20920D}"/>
              </a:ext>
            </a:extLst>
          </p:cNvPr>
          <p:cNvSpPr/>
          <p:nvPr/>
        </p:nvSpPr>
        <p:spPr>
          <a:xfrm>
            <a:off x="2464904" y="5411026"/>
            <a:ext cx="2097157" cy="366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Is an Animal human…</a:t>
            </a:r>
            <a:endParaRPr lang="ja-JP" altLang="en-US" sz="14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9071FC9-6584-1169-D627-105F22BCF4E8}"/>
              </a:ext>
            </a:extLst>
          </p:cNvPr>
          <p:cNvSpPr/>
          <p:nvPr/>
        </p:nvSpPr>
        <p:spPr>
          <a:xfrm>
            <a:off x="2464904" y="5837577"/>
            <a:ext cx="2097157" cy="366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{animal}</a:t>
            </a:r>
            <a:r>
              <a:rPr lang="ja-JP" altLang="en-US" sz="1400" dirty="0">
                <a:solidFill>
                  <a:schemeClr val="tx1"/>
                </a:solidFill>
              </a:rPr>
              <a:t>とは私にと</a:t>
            </a:r>
            <a:r>
              <a:rPr lang="en-US" altLang="ja-JP" sz="1400" dirty="0">
                <a:solidFill>
                  <a:schemeClr val="tx1"/>
                </a:solidFill>
              </a:rPr>
              <a:t>…</a:t>
            </a:r>
            <a:endParaRPr lang="ja-JP" altLang="en-US" sz="14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AF2377D-C3D9-AE32-2A97-40A59B0CE641}"/>
              </a:ext>
            </a:extLst>
          </p:cNvPr>
          <p:cNvSpPr/>
          <p:nvPr/>
        </p:nvSpPr>
        <p:spPr>
          <a:xfrm>
            <a:off x="4810539" y="4585253"/>
            <a:ext cx="2097157" cy="1736033"/>
          </a:xfrm>
          <a:prstGeom prst="roundRect">
            <a:avLst>
              <a:gd name="adj" fmla="val 69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600"/>
              </a:lnSpc>
            </a:pPr>
            <a:r>
              <a:rPr lang="en-US" altLang="ja-JP" sz="1400" dirty="0">
                <a:solidFill>
                  <a:schemeClr val="tx1"/>
                </a:solidFill>
              </a:rPr>
              <a:t>{animal}</a:t>
            </a:r>
            <a:r>
              <a:rPr lang="ja-JP" altLang="en-US" sz="1400" dirty="0">
                <a:solidFill>
                  <a:schemeClr val="tx1"/>
                </a:solidFill>
              </a:rPr>
              <a:t>の</a:t>
            </a:r>
            <a:r>
              <a:rPr lang="en-US" altLang="ja-JP" sz="1400" dirty="0">
                <a:solidFill>
                  <a:schemeClr val="tx1"/>
                </a:solidFill>
              </a:rPr>
              <a:t>{feature}</a:t>
            </a:r>
            <a:r>
              <a:rPr lang="ja-JP" altLang="en-US" sz="1400" dirty="0">
                <a:solidFill>
                  <a:schemeClr val="tx1"/>
                </a:solidFill>
              </a:rPr>
              <a:t>を教えてください。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ja-JP" altLang="en-US" sz="1400" dirty="0">
                <a:solidFill>
                  <a:schemeClr val="tx1"/>
                </a:solidFill>
              </a:rPr>
              <a:t>特に詳しく教えていただきたい点として、以下の</a:t>
            </a:r>
            <a:r>
              <a:rPr lang="en-US" altLang="ja-JP" sz="1400" dirty="0">
                <a:solidFill>
                  <a:schemeClr val="tx1"/>
                </a:solidFill>
              </a:rPr>
              <a:t>2</a:t>
            </a:r>
            <a:r>
              <a:rPr lang="ja-JP" altLang="en-US" sz="1400" dirty="0">
                <a:solidFill>
                  <a:schemeClr val="tx1"/>
                </a:solidFill>
              </a:rPr>
              <a:t>点を重視してください。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1. </a:t>
            </a:r>
            <a:r>
              <a:rPr lang="ja-JP" altLang="en-US" sz="1400" dirty="0">
                <a:solidFill>
                  <a:schemeClr val="tx1"/>
                </a:solidFill>
              </a:rPr>
              <a:t>出典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2. </a:t>
            </a:r>
            <a:r>
              <a:rPr lang="ja-JP" altLang="en-US" sz="1400" dirty="0">
                <a:solidFill>
                  <a:schemeClr val="tx1"/>
                </a:solidFill>
              </a:rPr>
              <a:t>人間との相違点</a:t>
            </a:r>
          </a:p>
          <a:p>
            <a:pPr algn="ctr"/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4C0F30-E3ED-DED9-3E29-402AEB0EEFF0}"/>
              </a:ext>
            </a:extLst>
          </p:cNvPr>
          <p:cNvSpPr/>
          <p:nvPr/>
        </p:nvSpPr>
        <p:spPr>
          <a:xfrm>
            <a:off x="7057693" y="4585254"/>
            <a:ext cx="972214" cy="347868"/>
          </a:xfrm>
          <a:prstGeom prst="roundRect">
            <a:avLst>
              <a:gd name="adj" fmla="val 757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animal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AB22D23-DAA6-3918-05D1-BF7FAF1DD9F4}"/>
              </a:ext>
            </a:extLst>
          </p:cNvPr>
          <p:cNvSpPr/>
          <p:nvPr/>
        </p:nvSpPr>
        <p:spPr>
          <a:xfrm>
            <a:off x="7076661" y="4933122"/>
            <a:ext cx="2276062" cy="1388164"/>
          </a:xfrm>
          <a:prstGeom prst="roundRect">
            <a:avLst>
              <a:gd name="adj" fmla="val 757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d</a:t>
            </a:r>
            <a:r>
              <a:rPr kumimoji="1" lang="en-US" altLang="ja-JP" sz="1400" dirty="0">
                <a:solidFill>
                  <a:schemeClr val="tx1"/>
                </a:solidFill>
              </a:rPr>
              <a:t>efault-value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5FAF717-9AF7-F598-FEE8-2E977785C079}"/>
              </a:ext>
            </a:extLst>
          </p:cNvPr>
          <p:cNvSpPr/>
          <p:nvPr/>
        </p:nvSpPr>
        <p:spPr>
          <a:xfrm>
            <a:off x="8029907" y="4585254"/>
            <a:ext cx="972214" cy="347868"/>
          </a:xfrm>
          <a:prstGeom prst="roundRect">
            <a:avLst>
              <a:gd name="adj" fmla="val 757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feature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345ACFB-C7EF-C5C8-E554-5CB06B5281CC}"/>
              </a:ext>
            </a:extLst>
          </p:cNvPr>
          <p:cNvSpPr/>
          <p:nvPr/>
        </p:nvSpPr>
        <p:spPr>
          <a:xfrm>
            <a:off x="7131325" y="4993715"/>
            <a:ext cx="2171701" cy="59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8BDD894-1C97-F7D3-6A57-A75C30150725}"/>
              </a:ext>
            </a:extLst>
          </p:cNvPr>
          <p:cNvSpPr/>
          <p:nvPr/>
        </p:nvSpPr>
        <p:spPr>
          <a:xfrm>
            <a:off x="7131325" y="5892118"/>
            <a:ext cx="2171701" cy="3871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chemeClr val="tx1"/>
                </a:solidFill>
              </a:rPr>
              <a:t>ワニ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8F13690F-E189-2B50-D191-B6D0D47B04E4}"/>
              </a:ext>
            </a:extLst>
          </p:cNvPr>
          <p:cNvSpPr/>
          <p:nvPr/>
        </p:nvSpPr>
        <p:spPr>
          <a:xfrm rot="5400000">
            <a:off x="9605370" y="5220630"/>
            <a:ext cx="397565" cy="3427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4D42BA0-FB12-EFF9-7998-2EE83840F6A7}"/>
              </a:ext>
            </a:extLst>
          </p:cNvPr>
          <p:cNvSpPr/>
          <p:nvPr/>
        </p:nvSpPr>
        <p:spPr>
          <a:xfrm>
            <a:off x="9559043" y="5719210"/>
            <a:ext cx="376029" cy="4280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4A98FD-72A6-7E4F-216D-AAC687BD6B90}"/>
              </a:ext>
            </a:extLst>
          </p:cNvPr>
          <p:cNvSpPr/>
          <p:nvPr/>
        </p:nvSpPr>
        <p:spPr>
          <a:xfrm>
            <a:off x="9683285" y="5818249"/>
            <a:ext cx="376029" cy="428086"/>
          </a:xfrm>
          <a:prstGeom prst="rect">
            <a:avLst/>
          </a:prstGeom>
          <a:solidFill>
            <a:srgbClr val="F4B183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360BF519-89CC-365D-F196-23F75F5EA55E}"/>
              </a:ext>
            </a:extLst>
          </p:cNvPr>
          <p:cNvSpPr/>
          <p:nvPr/>
        </p:nvSpPr>
        <p:spPr>
          <a:xfrm>
            <a:off x="9589188" y="4670535"/>
            <a:ext cx="428086" cy="428086"/>
          </a:xfrm>
          <a:prstGeom prst="plus">
            <a:avLst>
              <a:gd name="adj" fmla="val 4656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26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69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怜 和泉</dc:creator>
  <cp:lastModifiedBy>怜 和泉</cp:lastModifiedBy>
  <cp:revision>2</cp:revision>
  <dcterms:created xsi:type="dcterms:W3CDTF">2025-06-08T09:41:08Z</dcterms:created>
  <dcterms:modified xsi:type="dcterms:W3CDTF">2025-06-08T11:13:42Z</dcterms:modified>
</cp:coreProperties>
</file>