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798-2C01-4A06-9BD1-91BAAEC36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2B1C2-4367-471E-9EC0-18CC25829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D076-F1CE-4685-9DC6-7BD12FDA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0636-CBAB-4F07-8138-46809A60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685C-7442-45A1-9A34-D1EB5F2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21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41D-D2F1-4E82-AE3F-F7702F13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6966-3A55-4877-AFE4-1B56EA95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CAD5-E1FA-41CE-B1DC-520CF8EE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9BCE-1B2B-4897-AE1F-E68E4CE5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95A3-44B7-4099-837A-D787E3ED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5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71BB9-EEDB-44BB-8999-9C2487279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7C747-8E82-4265-938B-441FC73F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2EBA-0A55-4C39-A266-1313B864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7641-0800-4695-BDB3-E79F2AE3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B558-1728-423F-9ADD-08980BA3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0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121-36BB-4BFD-A761-ABBD3B85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9EF3-2FAC-4FCA-9B98-998B8DF9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F178-4E24-44F9-8BAF-46B6E639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B578-0A40-4955-8B26-CBE4A359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1A77-0874-4B93-9AED-1927BE6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11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2F9D-C783-43AA-BF55-81BF412F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6B83-6426-4396-BB60-756AA53A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C47-EB32-4519-8F66-4A04EDF3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4C03-ECA6-4FAE-90B2-A20AA39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C2A3-48B9-42ED-93EB-02819A1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1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3B8E-91E8-445E-BAB7-727B8AD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B843-2B38-4475-8677-FBE53A1A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503B-4D9F-49F5-82AB-9A61ED76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495A-93C2-421B-AE5C-735C058B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63C3-8731-44D0-8D46-535CCD75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88E8-7A1B-47DB-8F2A-1E513F00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4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40B7-955E-47E8-8A40-2A309AB7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12DB-F92B-47B4-82F4-FAC4E18C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F9DB-26E9-41D4-8011-484D64E0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0510-B304-4E1F-A216-4D916111C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379E8-44EE-4675-B234-1B968F59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0514A-A6E6-4FA5-B84F-7EB677E0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421BC-D882-4E47-98BF-6E9B5B39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9F383-856B-4216-BAB9-17C875C6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7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C828-0F06-43B5-B4CF-0E1F9CE6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83104-6AFA-4214-BE69-31F20674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97F6A-CA8F-47C4-A2D0-D2F5E6C2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4918E-6135-44B5-9226-AB40A4CC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46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3767-0DA7-4E45-81B4-7BE2E110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7630A-820D-4845-8A14-316D0529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2E6D-417D-4DE9-B325-79470250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9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B160-E88F-482E-A9A0-5AF9DF57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6E6D-AB05-440D-A2E7-383D979B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3C62E-3857-4D88-90A2-F2026248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20F-05D1-4836-B329-3DE70EC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E24F7-FC29-4429-AC59-F7B716CE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4D5AA-A0DD-48BF-AEC8-0FA5B904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9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9C9C-0D06-4429-9B64-23AA9276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96585-763E-4B59-9955-EBE45F4E6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D520D-F8CD-4F1E-A0E6-9FB21446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646B-A542-4EC0-B01C-8DBAE162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12A5-4B12-442E-9391-9936DA33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044D-06DF-43D6-8989-BF09E88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8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CECEE-88ED-4974-9EFF-CF7BEFE0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76139-F316-41EA-96F8-09EBCD9B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443A-35ED-4358-9D8F-39A5B8832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BE8E-69C4-4CAC-AAA4-54FA78C24CE0}" type="datetimeFigureOut">
              <a:rPr lang="nl-NL" smtClean="0"/>
              <a:t>10-1-2023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349E-B1B6-4727-9ABC-E4F0CDD90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2400-E2FF-4F19-AA51-F7CB6B9B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D9DB-096D-44EF-AA10-0FDF001906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CA4B8A3-D41A-4B8F-ABFD-4CD9083A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26014"/>
            <a:ext cx="1887538" cy="1243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identified from: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Citing Harrison et 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40) 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Citing van de Schoot et 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147)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69DA8A-8710-40A7-B7EC-F3C02966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26014"/>
            <a:ext cx="1887537" cy="1243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removed </a:t>
            </a:r>
            <a:r>
              <a:rPr kumimoji="0" lang="en-AU" altLang="nl-NL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screening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Duplicate records removed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242D68-501F-4024-85C9-53A9BE06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2036057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screened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187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0ABF0C-B5D9-453E-97BB-066333D1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36058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excluded because</a:t>
            </a:r>
            <a:endParaRPr lang="en-AU" altLang="nl-NL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No software comparison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AU" altLang="nl-NL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174)</a:t>
            </a:r>
            <a:endParaRPr kumimoji="0" lang="en-AU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4362956-7E51-4B46-BBD2-5F3ECD90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27602"/>
            <a:ext cx="1887537" cy="12430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identified from the systematic review toolbox:</a:t>
            </a:r>
            <a:endParaRPr kumimoji="0" lang="nl-NL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Websites (n</a:t>
            </a:r>
            <a:r>
              <a:rPr lang="en-AU" altLang="nl-NL" sz="9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44)</a:t>
            </a:r>
            <a:endParaRPr kumimoji="0" lang="nl-NL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D668EE1-4948-4A0C-9E0C-B1626244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6" y="2909247"/>
            <a:ext cx="1887538" cy="52704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included in review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CB1A3-19A8-4F35-BDB3-8F782FE7DBD2}"/>
              </a:ext>
            </a:extLst>
          </p:cNvPr>
          <p:cNvCxnSpPr>
            <a:cxnSpLocks/>
          </p:cNvCxnSpPr>
          <p:nvPr/>
        </p:nvCxnSpPr>
        <p:spPr>
          <a:xfrm>
            <a:off x="2457608" y="1047520"/>
            <a:ext cx="56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CC6F06-2493-4E2A-A263-4200C0170DB6}"/>
              </a:ext>
            </a:extLst>
          </p:cNvPr>
          <p:cNvCxnSpPr/>
          <p:nvPr/>
        </p:nvCxnSpPr>
        <p:spPr>
          <a:xfrm>
            <a:off x="2457607" y="2299582"/>
            <a:ext cx="56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29">
            <a:extLst>
              <a:ext uri="{FF2B5EF4-FFF2-40B4-BE49-F238E27FC236}">
                <a16:creationId xmlns:a16="http://schemas.microsoft.com/office/drawing/2014/main" id="{1F264A70-1893-4511-8C94-607D4EBF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62477"/>
            <a:ext cx="4344987" cy="26352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studies via citation screening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owchart: Alternate Process 30">
            <a:extLst>
              <a:ext uri="{FF2B5EF4-FFF2-40B4-BE49-F238E27FC236}">
                <a16:creationId xmlns:a16="http://schemas.microsoft.com/office/drawing/2014/main" id="{ED8ABC1B-023F-4BFC-BC68-2E790A45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9302"/>
            <a:ext cx="1887537" cy="26352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studies via other methods</a:t>
            </a:r>
            <a:endParaRPr kumimoji="0" lang="en-AU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lowchart: Alternate Process 31">
            <a:extLst>
              <a:ext uri="{FF2B5EF4-FFF2-40B4-BE49-F238E27FC236}">
                <a16:creationId xmlns:a16="http://schemas.microsoft.com/office/drawing/2014/main" id="{9EEDF722-499D-4C73-8B93-9656885898C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338547" y="1866162"/>
            <a:ext cx="3146997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Papers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28DE92-4063-4D23-A5A4-96D9EF3442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02569" y="1669027"/>
            <a:ext cx="7938" cy="367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01833F-3796-40E5-8CD5-8C1D9E909D1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510507" y="2563107"/>
            <a:ext cx="2378" cy="34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32F056-8DD0-49FD-914D-938B5261743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2786065" y="397435"/>
            <a:ext cx="2140738" cy="46870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24">
            <a:extLst>
              <a:ext uri="{FF2B5EF4-FFF2-40B4-BE49-F238E27FC236}">
                <a16:creationId xmlns:a16="http://schemas.microsoft.com/office/drawing/2014/main" id="{D59F7E6D-92A6-4D08-8262-0F1A1AFBB24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930922" y="5031604"/>
            <a:ext cx="2331748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</a:t>
            </a:r>
            <a:endParaRPr kumimoji="0" lang="en-US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7962DDC-7C42-4872-A5DB-9F48635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9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C65AF300-0296-47DC-BF01-DF2DA336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1C8C9F-D858-49EB-ADA7-FFA02C49D36D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1502569" y="3436296"/>
            <a:ext cx="10316" cy="59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3">
            <a:extLst>
              <a:ext uri="{FF2B5EF4-FFF2-40B4-BE49-F238E27FC236}">
                <a16:creationId xmlns:a16="http://schemas.microsoft.com/office/drawing/2014/main" id="{24DCDCC1-AB87-42B3-AD70-83D30B75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035775"/>
            <a:ext cx="1887538" cy="6138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extracted: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Via citation screening 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lang="en-AU" altLang="nl-NL" sz="9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58)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nl-NL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toolbox (</a:t>
            </a:r>
            <a:r>
              <a:rPr kumimoji="0" lang="en-AU" altLang="nl-NL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AU" altLang="nl-NL" sz="8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44)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E28042A9-0DDF-4DEE-9D2C-D772562F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4040188"/>
            <a:ext cx="1887537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Duplicate tools removed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lang="en-AU" altLang="nl-NL" sz="9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26)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34F1EF3D-EC3E-4363-BF59-A408FEA0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6" y="4889551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screened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lang="en-AU" altLang="nl-NL" sz="9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76)</a:t>
            </a:r>
            <a:endParaRPr kumimoji="0" lang="en-AU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2B63-E053-410E-9AA2-C504BE056E54}"/>
              </a:ext>
            </a:extLst>
          </p:cNvPr>
          <p:cNvCxnSpPr>
            <a:cxnSpLocks/>
            <a:stCxn id="39" idx="2"/>
            <a:endCxn id="67" idx="0"/>
          </p:cNvCxnSpPr>
          <p:nvPr/>
        </p:nvCxnSpPr>
        <p:spPr>
          <a:xfrm>
            <a:off x="1502569" y="4649618"/>
            <a:ext cx="10316" cy="239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F916E6-F7E0-41EE-8DD8-1C3BED631524}"/>
              </a:ext>
            </a:extLst>
          </p:cNvPr>
          <p:cNvCxnSpPr/>
          <p:nvPr/>
        </p:nvCxnSpPr>
        <p:spPr>
          <a:xfrm>
            <a:off x="2446338" y="4270879"/>
            <a:ext cx="56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">
            <a:extLst>
              <a:ext uri="{FF2B5EF4-FFF2-40B4-BE49-F238E27FC236}">
                <a16:creationId xmlns:a16="http://schemas.microsoft.com/office/drawing/2014/main" id="{673734E9-CE99-443F-8DF7-C0ED321A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9" y="4903518"/>
            <a:ext cx="2695122" cy="112504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excluded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software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9)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RITL-based AL cycle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42)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to subset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TLR&lt;7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is down and no publications 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Rebranded (n</a:t>
            </a:r>
            <a:r>
              <a:rPr lang="en-AU" altLang="nl-NL" sz="9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AU" altLang="nl-NL" sz="9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=1)</a:t>
            </a:r>
            <a:endParaRPr kumimoji="0" lang="en-AU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6ABF82-CFA6-4A94-B216-BAF29958C88E}"/>
              </a:ext>
            </a:extLst>
          </p:cNvPr>
          <p:cNvCxnSpPr/>
          <p:nvPr/>
        </p:nvCxnSpPr>
        <p:spPr>
          <a:xfrm>
            <a:off x="2457607" y="5156248"/>
            <a:ext cx="56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3">
            <a:extLst>
              <a:ext uri="{FF2B5EF4-FFF2-40B4-BE49-F238E27FC236}">
                <a16:creationId xmlns:a16="http://schemas.microsoft.com/office/drawing/2014/main" id="{03CD0045-79CC-4437-AEFB-11B41061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6" y="5802190"/>
            <a:ext cx="1887538" cy="52704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included in review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</a:t>
            </a:r>
            <a:r>
              <a:rPr kumimoji="0" lang="en-AU" altLang="nl-NL" sz="9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AU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9)</a:t>
            </a:r>
            <a:endParaRPr kumimoji="0" lang="en-AU" altLang="nl-N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81D4AC-06BA-4577-9D22-E9395AE058AF}"/>
              </a:ext>
            </a:extLst>
          </p:cNvPr>
          <p:cNvCxnSpPr>
            <a:cxnSpLocks/>
          </p:cNvCxnSpPr>
          <p:nvPr/>
        </p:nvCxnSpPr>
        <p:spPr>
          <a:xfrm>
            <a:off x="1492253" y="5393004"/>
            <a:ext cx="10316" cy="383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6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Schoot, A.G.J. van de (Rens)</dc:creator>
  <cp:lastModifiedBy>Schoot, A.G.J. van de (Rens)</cp:lastModifiedBy>
  <cp:revision>14</cp:revision>
  <dcterms:created xsi:type="dcterms:W3CDTF">2023-01-10T09:07:59Z</dcterms:created>
  <dcterms:modified xsi:type="dcterms:W3CDTF">2023-01-10T15:10:20Z</dcterms:modified>
</cp:coreProperties>
</file>