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69" r:id="rId3"/>
    <p:sldId id="272" r:id="rId4"/>
    <p:sldId id="273" r:id="rId5"/>
    <p:sldId id="267" r:id="rId6"/>
    <p:sldId id="26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54785" autoAdjust="0"/>
  </p:normalViewPr>
  <p:slideViewPr>
    <p:cSldViewPr>
      <p:cViewPr varScale="1">
        <p:scale>
          <a:sx n="37" d="100"/>
          <a:sy n="37" d="100"/>
        </p:scale>
        <p:origin x="-2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80B3-981D-45B3-8C80-B72942093A22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0AFD-1A1F-493F-9CA2-AF1A69F23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0AFD-1A1F-493F-9CA2-AF1A69F23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426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/>
              <a:t>RentUrWay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Effortless property management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62484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http://</a:t>
            </a:r>
            <a:r>
              <a:rPr lang="en-US" sz="2000" b="1" dirty="0" err="1" smtClean="0"/>
              <a:t>renturway.co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96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192341451_b27a660239_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324564"/>
            <a:ext cx="10591800" cy="7182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-1295400" y="-304800"/>
            <a:ext cx="3048000" cy="792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-101263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The Problem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387495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Self management of real </a:t>
            </a:r>
            <a:r>
              <a:rPr lang="en-US" sz="2200" dirty="0" smtClean="0">
                <a:solidFill>
                  <a:srgbClr val="FFFFFF"/>
                </a:solidFill>
              </a:rPr>
              <a:t>estate: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Time consuming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Scheduling nightmare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Intrusion </a:t>
            </a:r>
            <a:r>
              <a:rPr lang="en-US" sz="2000" dirty="0">
                <a:solidFill>
                  <a:srgbClr val="FFFFFF"/>
                </a:solidFill>
              </a:rPr>
              <a:t>into life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5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– commercially  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– commercially 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100694715_601cf0ab77_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98" y="0"/>
            <a:ext cx="89940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1816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Self managed property and owners</a:t>
            </a:r>
          </a:p>
          <a:p>
            <a:r>
              <a:rPr lang="en-US" sz="2800" dirty="0" smtClean="0"/>
              <a:t>Capture the agent market</a:t>
            </a:r>
          </a:p>
          <a:p>
            <a:r>
              <a:rPr lang="en-US" sz="2800" dirty="0" smtClean="0"/>
              <a:t>Global reach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26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1244600" cy="1244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191000"/>
            <a:ext cx="1219200" cy="1219200"/>
          </a:xfrm>
          <a:prstGeom prst="rect">
            <a:avLst/>
          </a:prstGeom>
        </p:spPr>
      </p:pic>
      <p:pic>
        <p:nvPicPr>
          <p:cNvPr id="36" name="Picture 35" descr="2dd01c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1219200" cy="1219200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6"/>
          <a:stretch>
            <a:fillRect/>
          </a:stretch>
        </p:blipFill>
        <p:spPr>
          <a:xfrm>
            <a:off x="4800600" y="1066800"/>
            <a:ext cx="1295400" cy="1295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381000" y="2057400"/>
            <a:ext cx="1295400" cy="1219200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8"/>
          <a:stretch>
            <a:fillRect/>
          </a:stretch>
        </p:blipFill>
        <p:spPr>
          <a:xfrm>
            <a:off x="4800600" y="2667000"/>
            <a:ext cx="1295400" cy="1219200"/>
          </a:xfrm>
          <a:prstGeom prst="rect">
            <a:avLst/>
          </a:prstGeom>
        </p:spPr>
      </p:pic>
      <p:pic>
        <p:nvPicPr>
          <p:cNvPr id="40" name="Picture 39" descr="Jacob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97032"/>
            <a:ext cx="1295400" cy="117996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676400" y="3810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Agile Projects</a:t>
            </a:r>
            <a:endParaRPr lang="en-AU" dirty="0"/>
          </a:p>
          <a:p>
            <a:pPr lvl="0"/>
            <a:r>
              <a:rPr lang="en-US" dirty="0"/>
              <a:t>Design Thinking</a:t>
            </a:r>
            <a:endParaRPr lang="en-AU" dirty="0"/>
          </a:p>
          <a:p>
            <a:pPr lvl="0"/>
            <a:r>
              <a:rPr lang="en-US" dirty="0"/>
              <a:t>Business Analysis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62484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Software Designer</a:t>
            </a:r>
            <a:endParaRPr lang="en-AU" dirty="0"/>
          </a:p>
          <a:p>
            <a:pPr lvl="0"/>
            <a:r>
              <a:rPr lang="en-US" dirty="0"/>
              <a:t>Market Analyst</a:t>
            </a:r>
            <a:endParaRPr lang="en-AU" dirty="0"/>
          </a:p>
          <a:p>
            <a:pPr lvl="0"/>
            <a:r>
              <a:rPr lang="en-US" dirty="0"/>
              <a:t>Lead Generation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1676400" y="2209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Marketing and Communication</a:t>
            </a:r>
            <a:endParaRPr lang="en-AU" dirty="0"/>
          </a:p>
          <a:p>
            <a:pPr lvl="0"/>
            <a:r>
              <a:rPr lang="en-US" dirty="0"/>
              <a:t>User Experience</a:t>
            </a:r>
            <a:endParaRPr lang="en-AU" dirty="0"/>
          </a:p>
          <a:p>
            <a:pPr lvl="0"/>
            <a:r>
              <a:rPr lang="en-US" dirty="0"/>
              <a:t>Designer</a:t>
            </a:r>
            <a:endParaRPr lang="en-AU" dirty="0"/>
          </a:p>
        </p:txBody>
      </p:sp>
      <p:sp>
        <p:nvSpPr>
          <p:cNvPr id="44" name="Rectangle 43"/>
          <p:cNvSpPr/>
          <p:nvPr/>
        </p:nvSpPr>
        <p:spPr>
          <a:xfrm>
            <a:off x="62484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Industry Expert</a:t>
            </a:r>
            <a:endParaRPr lang="en-AU" dirty="0"/>
          </a:p>
          <a:p>
            <a:pPr lvl="0"/>
            <a:r>
              <a:rPr lang="en-US" dirty="0"/>
              <a:t>Lead </a:t>
            </a:r>
            <a:r>
              <a:rPr lang="en-US" dirty="0" smtClean="0"/>
              <a:t>Generation</a:t>
            </a:r>
          </a:p>
          <a:p>
            <a:pPr lvl="0"/>
            <a:r>
              <a:rPr lang="en-US" dirty="0" smtClean="0"/>
              <a:t>Project management</a:t>
            </a: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1752600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Economic</a:t>
            </a:r>
          </a:p>
          <a:p>
            <a:pPr lvl="0"/>
            <a:r>
              <a:rPr lang="en-US" dirty="0" smtClean="0"/>
              <a:t>Business management</a:t>
            </a:r>
          </a:p>
          <a:p>
            <a:pPr lvl="0"/>
            <a:r>
              <a:rPr lang="en-US" dirty="0" smtClean="0"/>
              <a:t>Product visionary</a:t>
            </a:r>
            <a:endParaRPr lang="en-AU" dirty="0"/>
          </a:p>
        </p:txBody>
      </p:sp>
      <p:sp>
        <p:nvSpPr>
          <p:cNvPr id="46" name="Rectangle 45"/>
          <p:cNvSpPr/>
          <p:nvPr/>
        </p:nvSpPr>
        <p:spPr>
          <a:xfrm>
            <a:off x="6248400" y="44106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Scientist</a:t>
            </a:r>
          </a:p>
          <a:p>
            <a:pPr lvl="0"/>
            <a:r>
              <a:rPr lang="en-US" dirty="0" smtClean="0"/>
              <a:t>Big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68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Sysadmin</a:t>
            </a:r>
            <a:endParaRPr lang="en-US" dirty="0" smtClean="0"/>
          </a:p>
          <a:p>
            <a:pPr lvl="0"/>
            <a:r>
              <a:rPr lang="en-US" dirty="0" smtClean="0"/>
              <a:t>Workflow specialist</a:t>
            </a:r>
          </a:p>
        </p:txBody>
      </p:sp>
    </p:spTree>
    <p:extLst>
      <p:ext uri="{BB962C8B-B14F-4D97-AF65-F5344CB8AC3E}">
        <p14:creationId xmlns:p14="http://schemas.microsoft.com/office/powerpoint/2010/main" val="414571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execution strategy</a:t>
            </a:r>
            <a:endParaRPr lang="en-US" sz="6000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1879071"/>
            <a:ext cx="2209800" cy="1295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DevOps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3492235"/>
            <a:ext cx="2209800" cy="1295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BD</a:t>
            </a:r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66413" y="5105400"/>
            <a:ext cx="2209800" cy="1295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Support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20187" y="2717271"/>
            <a:ext cx="2209800" cy="1295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Dev</a:t>
            </a:r>
            <a:endParaRPr lang="en-US" sz="4000" dirty="0"/>
          </a:p>
        </p:txBody>
      </p:sp>
      <p:sp>
        <p:nvSpPr>
          <p:cNvPr id="14" name="Rounded Rectangle 13"/>
          <p:cNvSpPr/>
          <p:nvPr/>
        </p:nvSpPr>
        <p:spPr>
          <a:xfrm>
            <a:off x="1720187" y="4267200"/>
            <a:ext cx="2209800" cy="1295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Targeted marketing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676400"/>
            <a:ext cx="0" cy="480060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Roll Out Strategy</a:t>
            </a:r>
            <a:endParaRPr lang="en-US" sz="6000" dirty="0"/>
          </a:p>
        </p:txBody>
      </p:sp>
      <p:pic>
        <p:nvPicPr>
          <p:cNvPr id="3074" name="Picture 2" descr="Australia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39165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124200" y="2671465"/>
            <a:ext cx="1276350" cy="1452265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08300" y="2373362"/>
            <a:ext cx="1492250" cy="303683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6700513557_9fe8ae4877_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98638"/>
            <a:ext cx="4060162" cy="3124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4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98</Words>
  <Application>Microsoft Macintosh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Removed – commercially  sensitive</vt:lpstr>
      <vt:lpstr>Removed – commercially  sensitive</vt:lpstr>
      <vt:lpstr>PowerPoint Presentation</vt:lpstr>
      <vt:lpstr>PowerPoint Presentation</vt:lpstr>
      <vt:lpstr>The execution strategy</vt:lpstr>
      <vt:lpstr>Roll Out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your way</dc:title>
  <dc:creator>Ken Perera</dc:creator>
  <cp:lastModifiedBy>Mitchell Stanton-Cook</cp:lastModifiedBy>
  <cp:revision>43</cp:revision>
  <dcterms:created xsi:type="dcterms:W3CDTF">2006-08-16T00:00:00Z</dcterms:created>
  <dcterms:modified xsi:type="dcterms:W3CDTF">2014-10-26T09:17:36Z</dcterms:modified>
</cp:coreProperties>
</file>