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2" d="100"/>
          <a:sy n="42" d="100"/>
        </p:scale>
        <p:origin x="92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09D2E-52EA-4612-A2DE-B7EBB0B1807C}" type="datetimeFigureOut">
              <a:rPr kumimoji="1" lang="ja-JP" altLang="en-US" smtClean="0"/>
              <a:t>2015/1/23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8CAA4-76F7-48CF-BDF6-BEFA1C4AA1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1875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09D2E-52EA-4612-A2DE-B7EBB0B1807C}" type="datetimeFigureOut">
              <a:rPr kumimoji="1" lang="ja-JP" altLang="en-US" smtClean="0"/>
              <a:t>2015/1/23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8CAA4-76F7-48CF-BDF6-BEFA1C4AA1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1427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09D2E-52EA-4612-A2DE-B7EBB0B1807C}" type="datetimeFigureOut">
              <a:rPr kumimoji="1" lang="ja-JP" altLang="en-US" smtClean="0"/>
              <a:t>2015/1/23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8CAA4-76F7-48CF-BDF6-BEFA1C4AA1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6960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09D2E-52EA-4612-A2DE-B7EBB0B1807C}" type="datetimeFigureOut">
              <a:rPr kumimoji="1" lang="ja-JP" altLang="en-US" smtClean="0"/>
              <a:t>2015/1/23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8CAA4-76F7-48CF-BDF6-BEFA1C4AA1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5429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09D2E-52EA-4612-A2DE-B7EBB0B1807C}" type="datetimeFigureOut">
              <a:rPr kumimoji="1" lang="ja-JP" altLang="en-US" smtClean="0"/>
              <a:t>2015/1/23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8CAA4-76F7-48CF-BDF6-BEFA1C4AA1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2860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09D2E-52EA-4612-A2DE-B7EBB0B1807C}" type="datetimeFigureOut">
              <a:rPr kumimoji="1" lang="ja-JP" altLang="en-US" smtClean="0"/>
              <a:t>2015/1/23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8CAA4-76F7-48CF-BDF6-BEFA1C4AA1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0216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09D2E-52EA-4612-A2DE-B7EBB0B1807C}" type="datetimeFigureOut">
              <a:rPr kumimoji="1" lang="ja-JP" altLang="en-US" smtClean="0"/>
              <a:t>2015/1/23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8CAA4-76F7-48CF-BDF6-BEFA1C4AA1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3421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09D2E-52EA-4612-A2DE-B7EBB0B1807C}" type="datetimeFigureOut">
              <a:rPr kumimoji="1" lang="ja-JP" altLang="en-US" smtClean="0"/>
              <a:t>2015/1/23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8CAA4-76F7-48CF-BDF6-BEFA1C4AA1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8462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09D2E-52EA-4612-A2DE-B7EBB0B1807C}" type="datetimeFigureOut">
              <a:rPr kumimoji="1" lang="ja-JP" altLang="en-US" smtClean="0"/>
              <a:t>2015/1/23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8CAA4-76F7-48CF-BDF6-BEFA1C4AA1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481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09D2E-52EA-4612-A2DE-B7EBB0B1807C}" type="datetimeFigureOut">
              <a:rPr kumimoji="1" lang="ja-JP" altLang="en-US" smtClean="0"/>
              <a:t>2015/1/23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8CAA4-76F7-48CF-BDF6-BEFA1C4AA1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001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09D2E-52EA-4612-A2DE-B7EBB0B1807C}" type="datetimeFigureOut">
              <a:rPr kumimoji="1" lang="ja-JP" altLang="en-US" smtClean="0"/>
              <a:t>2015/1/23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8CAA4-76F7-48CF-BDF6-BEFA1C4AA1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31483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509D2E-52EA-4612-A2DE-B7EBB0B1807C}" type="datetimeFigureOut">
              <a:rPr kumimoji="1" lang="ja-JP" altLang="en-US" smtClean="0"/>
              <a:t>2015/1/23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D8CAA4-76F7-48CF-BDF6-BEFA1C4AA1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0457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smtClean="0"/>
              <a:t>デモ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05724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</Words>
  <Application>Microsoft Office PowerPoint</Application>
  <PresentationFormat>ワイド画面</PresentationFormat>
  <Paragraphs>1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ＭＳ Ｐゴシック</vt:lpstr>
      <vt:lpstr>Arial</vt:lpstr>
      <vt:lpstr>Calibri</vt:lpstr>
      <vt:lpstr>Calibri Light</vt:lpstr>
      <vt:lpstr>Office テーマ</vt:lpstr>
      <vt:lpstr>デモ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デモ</dc:title>
  <dc:creator>imura</dc:creator>
  <cp:lastModifiedBy>imura</cp:lastModifiedBy>
  <cp:revision>1</cp:revision>
  <dcterms:created xsi:type="dcterms:W3CDTF">2015-01-23T02:05:21Z</dcterms:created>
  <dcterms:modified xsi:type="dcterms:W3CDTF">2015-01-23T02:07:42Z</dcterms:modified>
</cp:coreProperties>
</file>