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7"/>
  </p:notesMasterIdLst>
  <p:sldIdLst>
    <p:sldId id="256" r:id="rId2"/>
    <p:sldId id="268" r:id="rId3"/>
    <p:sldId id="267" r:id="rId4"/>
    <p:sldId id="269" r:id="rId5"/>
    <p:sldId id="270" r:id="rId6"/>
    <p:sldId id="271" r:id="rId7"/>
    <p:sldId id="273" r:id="rId8"/>
    <p:sldId id="274" r:id="rId9"/>
    <p:sldId id="272" r:id="rId10"/>
    <p:sldId id="275" r:id="rId11"/>
    <p:sldId id="276" r:id="rId12"/>
    <p:sldId id="278" r:id="rId13"/>
    <p:sldId id="257" r:id="rId14"/>
    <p:sldId id="277" r:id="rId15"/>
    <p:sldId id="260" r:id="rId16"/>
    <p:sldId id="261" r:id="rId17"/>
    <p:sldId id="259" r:id="rId18"/>
    <p:sldId id="279" r:id="rId19"/>
    <p:sldId id="264" r:id="rId20"/>
    <p:sldId id="262" r:id="rId21"/>
    <p:sldId id="263" r:id="rId22"/>
    <p:sldId id="265" r:id="rId23"/>
    <p:sldId id="266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0"/>
    <p:restoredTop sz="94774"/>
  </p:normalViewPr>
  <p:slideViewPr>
    <p:cSldViewPr snapToGrid="0">
      <p:cViewPr varScale="1">
        <p:scale>
          <a:sx n="115" d="100"/>
          <a:sy n="115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EE29F-32E1-304F-B7DE-5C0D1972F460}" type="doc">
      <dgm:prSet loTypeId="urn:microsoft.com/office/officeart/2008/layout/VerticalCurvedList" loCatId="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9D3AE76C-11DF-3D44-BA77-17D86F032636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What: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 Vaccine Candidate for Seasonal Illness</a:t>
          </a:r>
        </a:p>
      </dgm:t>
    </dgm:pt>
    <dgm:pt modelId="{E6E2603B-E99A-4B45-A618-88F352EA7383}" type="parTrans" cxnId="{70D88A91-4532-084B-8B87-87DD8FF3ED6C}">
      <dgm:prSet/>
      <dgm:spPr/>
      <dgm:t>
        <a:bodyPr/>
        <a:lstStyle/>
        <a:p>
          <a:endParaRPr lang="en-US"/>
        </a:p>
      </dgm:t>
    </dgm:pt>
    <dgm:pt modelId="{79A37C00-8188-F74A-939C-CB875BF71E53}" type="sibTrans" cxnId="{70D88A91-4532-084B-8B87-87DD8FF3ED6C}">
      <dgm:prSet/>
      <dgm:spPr/>
      <dgm:t>
        <a:bodyPr/>
        <a:lstStyle/>
        <a:p>
          <a:endParaRPr lang="en-US"/>
        </a:p>
      </dgm:t>
    </dgm:pt>
    <dgm:pt modelId="{7C607BA2-AB26-E14F-93B7-753EAF6E1116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Who: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Adults 50+ in Age, n = 727</a:t>
          </a:r>
        </a:p>
      </dgm:t>
    </dgm:pt>
    <dgm:pt modelId="{697AB405-4DBE-704A-9FF3-DB9422093B6C}" type="parTrans" cxnId="{59058D0A-DA64-5E42-8B3C-0A2D27900EA5}">
      <dgm:prSet/>
      <dgm:spPr/>
      <dgm:t>
        <a:bodyPr/>
        <a:lstStyle/>
        <a:p>
          <a:endParaRPr lang="en-US"/>
        </a:p>
      </dgm:t>
    </dgm:pt>
    <dgm:pt modelId="{CEE70B52-7823-B048-B9CD-250C13B84F24}" type="sibTrans" cxnId="{59058D0A-DA64-5E42-8B3C-0A2D27900EA5}">
      <dgm:prSet/>
      <dgm:spPr/>
      <dgm:t>
        <a:bodyPr/>
        <a:lstStyle/>
        <a:p>
          <a:endParaRPr lang="en-US"/>
        </a:p>
      </dgm:t>
    </dgm:pt>
    <dgm:pt modelId="{D82C7140-BA75-7B43-B4B7-FD2E4D25E1CA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Where: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Only U.S. Sites</a:t>
          </a:r>
        </a:p>
      </dgm:t>
    </dgm:pt>
    <dgm:pt modelId="{1355DB66-0A21-A249-BE0F-27CD27772983}" type="parTrans" cxnId="{E356C8F8-4C7C-2847-B86F-65A64D26D7E9}">
      <dgm:prSet/>
      <dgm:spPr/>
      <dgm:t>
        <a:bodyPr/>
        <a:lstStyle/>
        <a:p>
          <a:endParaRPr lang="en-US"/>
        </a:p>
      </dgm:t>
    </dgm:pt>
    <dgm:pt modelId="{CB00E664-1ED4-3442-A76E-451639E1030E}" type="sibTrans" cxnId="{E356C8F8-4C7C-2847-B86F-65A64D26D7E9}">
      <dgm:prSet/>
      <dgm:spPr/>
      <dgm:t>
        <a:bodyPr/>
        <a:lstStyle/>
        <a:p>
          <a:endParaRPr lang="en-US"/>
        </a:p>
      </dgm:t>
    </dgm:pt>
    <dgm:pt modelId="{18F40A98-1BBD-3846-AC1A-63FC42A5DD62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When: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Started in January 2023</a:t>
          </a:r>
        </a:p>
      </dgm:t>
    </dgm:pt>
    <dgm:pt modelId="{8E21406A-1498-CD43-9F92-EC28EE2EE1A1}" type="parTrans" cxnId="{4E8B0503-2693-714C-B4BA-7E66FC8395D1}">
      <dgm:prSet/>
      <dgm:spPr/>
      <dgm:t>
        <a:bodyPr/>
        <a:lstStyle/>
        <a:p>
          <a:endParaRPr lang="en-US"/>
        </a:p>
      </dgm:t>
    </dgm:pt>
    <dgm:pt modelId="{EF443668-0AE6-E345-A81F-8197B44FAD31}" type="sibTrans" cxnId="{4E8B0503-2693-714C-B4BA-7E66FC8395D1}">
      <dgm:prSet/>
      <dgm:spPr/>
      <dgm:t>
        <a:bodyPr/>
        <a:lstStyle/>
        <a:p>
          <a:endParaRPr lang="en-US"/>
        </a:p>
      </dgm:t>
    </dgm:pt>
    <dgm:pt modelId="{09C9B9BE-684C-7941-AB13-C6DE93CD9064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How: </a:t>
          </a:r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Blinded, No Control</a:t>
          </a:r>
        </a:p>
      </dgm:t>
    </dgm:pt>
    <dgm:pt modelId="{B8D1AC6B-CEC8-C645-9E18-F6D2279A0797}" type="parTrans" cxnId="{DECA7EDF-239F-AB48-BAA5-C0F94AF0A36D}">
      <dgm:prSet/>
      <dgm:spPr/>
      <dgm:t>
        <a:bodyPr/>
        <a:lstStyle/>
        <a:p>
          <a:endParaRPr lang="en-US"/>
        </a:p>
      </dgm:t>
    </dgm:pt>
    <dgm:pt modelId="{D3CA18E0-F40C-074A-BEE2-015CB69E25D9}" type="sibTrans" cxnId="{DECA7EDF-239F-AB48-BAA5-C0F94AF0A36D}">
      <dgm:prSet/>
      <dgm:spPr/>
      <dgm:t>
        <a:bodyPr/>
        <a:lstStyle/>
        <a:p>
          <a:endParaRPr lang="en-US"/>
        </a:p>
      </dgm:t>
    </dgm:pt>
    <dgm:pt modelId="{C0A9A4DC-53C0-EA4D-AE81-5C336843969D}" type="pres">
      <dgm:prSet presAssocID="{417EE29F-32E1-304F-B7DE-5C0D1972F460}" presName="Name0" presStyleCnt="0">
        <dgm:presLayoutVars>
          <dgm:chMax val="7"/>
          <dgm:chPref val="7"/>
          <dgm:dir/>
        </dgm:presLayoutVars>
      </dgm:prSet>
      <dgm:spPr/>
    </dgm:pt>
    <dgm:pt modelId="{7BB2F94E-F999-6140-B35A-80C3EE8F3BE7}" type="pres">
      <dgm:prSet presAssocID="{417EE29F-32E1-304F-B7DE-5C0D1972F460}" presName="Name1" presStyleCnt="0"/>
      <dgm:spPr/>
    </dgm:pt>
    <dgm:pt modelId="{8C333BD0-81E4-E541-916B-A48402E74A97}" type="pres">
      <dgm:prSet presAssocID="{417EE29F-32E1-304F-B7DE-5C0D1972F460}" presName="cycle" presStyleCnt="0"/>
      <dgm:spPr/>
    </dgm:pt>
    <dgm:pt modelId="{6A17C440-82F2-5941-8A6A-EE639579866A}" type="pres">
      <dgm:prSet presAssocID="{417EE29F-32E1-304F-B7DE-5C0D1972F460}" presName="srcNode" presStyleLbl="node1" presStyleIdx="0" presStyleCnt="5"/>
      <dgm:spPr/>
    </dgm:pt>
    <dgm:pt modelId="{68C6F47B-50F8-4E4B-A86C-FDA07C06E692}" type="pres">
      <dgm:prSet presAssocID="{417EE29F-32E1-304F-B7DE-5C0D1972F460}" presName="conn" presStyleLbl="parChTrans1D2" presStyleIdx="0" presStyleCnt="1"/>
      <dgm:spPr/>
    </dgm:pt>
    <dgm:pt modelId="{7BC80A43-9856-CB43-B253-39B0043D26D8}" type="pres">
      <dgm:prSet presAssocID="{417EE29F-32E1-304F-B7DE-5C0D1972F460}" presName="extraNode" presStyleLbl="node1" presStyleIdx="0" presStyleCnt="5"/>
      <dgm:spPr/>
    </dgm:pt>
    <dgm:pt modelId="{D00DF5ED-9B3C-494F-B78C-0FCCFEC6C354}" type="pres">
      <dgm:prSet presAssocID="{417EE29F-32E1-304F-B7DE-5C0D1972F460}" presName="dstNode" presStyleLbl="node1" presStyleIdx="0" presStyleCnt="5"/>
      <dgm:spPr/>
    </dgm:pt>
    <dgm:pt modelId="{89044BCB-D287-3A42-B9EB-66D4B1E4527C}" type="pres">
      <dgm:prSet presAssocID="{9D3AE76C-11DF-3D44-BA77-17D86F032636}" presName="text_1" presStyleLbl="node1" presStyleIdx="0" presStyleCnt="5">
        <dgm:presLayoutVars>
          <dgm:bulletEnabled val="1"/>
        </dgm:presLayoutVars>
      </dgm:prSet>
      <dgm:spPr/>
    </dgm:pt>
    <dgm:pt modelId="{C4A89AB1-8D63-7E47-9541-53854AB0E816}" type="pres">
      <dgm:prSet presAssocID="{9D3AE76C-11DF-3D44-BA77-17D86F032636}" presName="accent_1" presStyleCnt="0"/>
      <dgm:spPr/>
    </dgm:pt>
    <dgm:pt modelId="{1633C7B3-535E-BC43-8F64-C62FC9A2D84B}" type="pres">
      <dgm:prSet presAssocID="{9D3AE76C-11DF-3D44-BA77-17D86F032636}" presName="accentRepeatNode" presStyleLbl="solidFgAcc1" presStyleIdx="0" presStyleCnt="5"/>
      <dgm:spPr/>
    </dgm:pt>
    <dgm:pt modelId="{931E833C-E311-A247-AE44-042E1A518ED4}" type="pres">
      <dgm:prSet presAssocID="{7C607BA2-AB26-E14F-93B7-753EAF6E1116}" presName="text_2" presStyleLbl="node1" presStyleIdx="1" presStyleCnt="5">
        <dgm:presLayoutVars>
          <dgm:bulletEnabled val="1"/>
        </dgm:presLayoutVars>
      </dgm:prSet>
      <dgm:spPr/>
    </dgm:pt>
    <dgm:pt modelId="{6D6FB6F8-6343-2642-AE5F-D4BDE3B3D326}" type="pres">
      <dgm:prSet presAssocID="{7C607BA2-AB26-E14F-93B7-753EAF6E1116}" presName="accent_2" presStyleCnt="0"/>
      <dgm:spPr/>
    </dgm:pt>
    <dgm:pt modelId="{02A0999D-5921-D84C-B0AD-037D21DA91E8}" type="pres">
      <dgm:prSet presAssocID="{7C607BA2-AB26-E14F-93B7-753EAF6E1116}" presName="accentRepeatNode" presStyleLbl="solidFgAcc1" presStyleIdx="1" presStyleCnt="5"/>
      <dgm:spPr/>
    </dgm:pt>
    <dgm:pt modelId="{0E1F8987-6CC4-2F40-8D45-4DBAA525B3BC}" type="pres">
      <dgm:prSet presAssocID="{D82C7140-BA75-7B43-B4B7-FD2E4D25E1CA}" presName="text_3" presStyleLbl="node1" presStyleIdx="2" presStyleCnt="5">
        <dgm:presLayoutVars>
          <dgm:bulletEnabled val="1"/>
        </dgm:presLayoutVars>
      </dgm:prSet>
      <dgm:spPr/>
    </dgm:pt>
    <dgm:pt modelId="{9F114863-61B1-E54F-A75C-F0634B42527A}" type="pres">
      <dgm:prSet presAssocID="{D82C7140-BA75-7B43-B4B7-FD2E4D25E1CA}" presName="accent_3" presStyleCnt="0"/>
      <dgm:spPr/>
    </dgm:pt>
    <dgm:pt modelId="{AD899D25-D3A9-B949-89D6-BD4AF1A1D590}" type="pres">
      <dgm:prSet presAssocID="{D82C7140-BA75-7B43-B4B7-FD2E4D25E1CA}" presName="accentRepeatNode" presStyleLbl="solidFgAcc1" presStyleIdx="2" presStyleCnt="5"/>
      <dgm:spPr/>
    </dgm:pt>
    <dgm:pt modelId="{3F71113C-2432-F740-B2F4-61CBED84E306}" type="pres">
      <dgm:prSet presAssocID="{18F40A98-1BBD-3846-AC1A-63FC42A5DD62}" presName="text_4" presStyleLbl="node1" presStyleIdx="3" presStyleCnt="5">
        <dgm:presLayoutVars>
          <dgm:bulletEnabled val="1"/>
        </dgm:presLayoutVars>
      </dgm:prSet>
      <dgm:spPr/>
    </dgm:pt>
    <dgm:pt modelId="{FC1CF708-428D-AD41-9B6E-9F086A356E83}" type="pres">
      <dgm:prSet presAssocID="{18F40A98-1BBD-3846-AC1A-63FC42A5DD62}" presName="accent_4" presStyleCnt="0"/>
      <dgm:spPr/>
    </dgm:pt>
    <dgm:pt modelId="{06C1163F-53B6-034D-ACBA-051D937D50F0}" type="pres">
      <dgm:prSet presAssocID="{18F40A98-1BBD-3846-AC1A-63FC42A5DD62}" presName="accentRepeatNode" presStyleLbl="solidFgAcc1" presStyleIdx="3" presStyleCnt="5"/>
      <dgm:spPr/>
    </dgm:pt>
    <dgm:pt modelId="{404A2011-3EB4-D74D-A45A-8599B7CB3161}" type="pres">
      <dgm:prSet presAssocID="{09C9B9BE-684C-7941-AB13-C6DE93CD9064}" presName="text_5" presStyleLbl="node1" presStyleIdx="4" presStyleCnt="5">
        <dgm:presLayoutVars>
          <dgm:bulletEnabled val="1"/>
        </dgm:presLayoutVars>
      </dgm:prSet>
      <dgm:spPr/>
    </dgm:pt>
    <dgm:pt modelId="{8E5EC53C-59C6-4445-8CEF-C7732525CFCD}" type="pres">
      <dgm:prSet presAssocID="{09C9B9BE-684C-7941-AB13-C6DE93CD9064}" presName="accent_5" presStyleCnt="0"/>
      <dgm:spPr/>
    </dgm:pt>
    <dgm:pt modelId="{486F81E2-7FE0-F546-ABEF-962FABFE832B}" type="pres">
      <dgm:prSet presAssocID="{09C9B9BE-684C-7941-AB13-C6DE93CD9064}" presName="accentRepeatNode" presStyleLbl="solidFgAcc1" presStyleIdx="4" presStyleCnt="5"/>
      <dgm:spPr/>
    </dgm:pt>
  </dgm:ptLst>
  <dgm:cxnLst>
    <dgm:cxn modelId="{4E8B0503-2693-714C-B4BA-7E66FC8395D1}" srcId="{417EE29F-32E1-304F-B7DE-5C0D1972F460}" destId="{18F40A98-1BBD-3846-AC1A-63FC42A5DD62}" srcOrd="3" destOrd="0" parTransId="{8E21406A-1498-CD43-9F92-EC28EE2EE1A1}" sibTransId="{EF443668-0AE6-E345-A81F-8197B44FAD31}"/>
    <dgm:cxn modelId="{59058D0A-DA64-5E42-8B3C-0A2D27900EA5}" srcId="{417EE29F-32E1-304F-B7DE-5C0D1972F460}" destId="{7C607BA2-AB26-E14F-93B7-753EAF6E1116}" srcOrd="1" destOrd="0" parTransId="{697AB405-4DBE-704A-9FF3-DB9422093B6C}" sibTransId="{CEE70B52-7823-B048-B9CD-250C13B84F24}"/>
    <dgm:cxn modelId="{184F444E-5E73-8C4D-A9F7-425990CF69B0}" type="presOf" srcId="{9D3AE76C-11DF-3D44-BA77-17D86F032636}" destId="{89044BCB-D287-3A42-B9EB-66D4B1E4527C}" srcOrd="0" destOrd="0" presId="urn:microsoft.com/office/officeart/2008/layout/VerticalCurvedList"/>
    <dgm:cxn modelId="{FB4F405C-64E1-F947-816B-709A85F5FC95}" type="presOf" srcId="{D82C7140-BA75-7B43-B4B7-FD2E4D25E1CA}" destId="{0E1F8987-6CC4-2F40-8D45-4DBAA525B3BC}" srcOrd="0" destOrd="0" presId="urn:microsoft.com/office/officeart/2008/layout/VerticalCurvedList"/>
    <dgm:cxn modelId="{FBED4E73-CE6C-AC4C-9669-02BCD95A972F}" type="presOf" srcId="{09C9B9BE-684C-7941-AB13-C6DE93CD9064}" destId="{404A2011-3EB4-D74D-A45A-8599B7CB3161}" srcOrd="0" destOrd="0" presId="urn:microsoft.com/office/officeart/2008/layout/VerticalCurvedList"/>
    <dgm:cxn modelId="{D24D858E-74BE-1845-B237-059C368EF4B5}" type="presOf" srcId="{7C607BA2-AB26-E14F-93B7-753EAF6E1116}" destId="{931E833C-E311-A247-AE44-042E1A518ED4}" srcOrd="0" destOrd="0" presId="urn:microsoft.com/office/officeart/2008/layout/VerticalCurvedList"/>
    <dgm:cxn modelId="{70D88A91-4532-084B-8B87-87DD8FF3ED6C}" srcId="{417EE29F-32E1-304F-B7DE-5C0D1972F460}" destId="{9D3AE76C-11DF-3D44-BA77-17D86F032636}" srcOrd="0" destOrd="0" parTransId="{E6E2603B-E99A-4B45-A618-88F352EA7383}" sibTransId="{79A37C00-8188-F74A-939C-CB875BF71E53}"/>
    <dgm:cxn modelId="{296B96C9-FFE1-B04F-A230-4161C510FF49}" type="presOf" srcId="{18F40A98-1BBD-3846-AC1A-63FC42A5DD62}" destId="{3F71113C-2432-F740-B2F4-61CBED84E306}" srcOrd="0" destOrd="0" presId="urn:microsoft.com/office/officeart/2008/layout/VerticalCurvedList"/>
    <dgm:cxn modelId="{064710D4-2536-7B43-8DB8-4E524F1454DC}" type="presOf" srcId="{79A37C00-8188-F74A-939C-CB875BF71E53}" destId="{68C6F47B-50F8-4E4B-A86C-FDA07C06E692}" srcOrd="0" destOrd="0" presId="urn:microsoft.com/office/officeart/2008/layout/VerticalCurvedList"/>
    <dgm:cxn modelId="{DECA7EDF-239F-AB48-BAA5-C0F94AF0A36D}" srcId="{417EE29F-32E1-304F-B7DE-5C0D1972F460}" destId="{09C9B9BE-684C-7941-AB13-C6DE93CD9064}" srcOrd="4" destOrd="0" parTransId="{B8D1AC6B-CEC8-C645-9E18-F6D2279A0797}" sibTransId="{D3CA18E0-F40C-074A-BEE2-015CB69E25D9}"/>
    <dgm:cxn modelId="{3AD1ABE8-1FAF-B846-8830-3F0F1331384B}" type="presOf" srcId="{417EE29F-32E1-304F-B7DE-5C0D1972F460}" destId="{C0A9A4DC-53C0-EA4D-AE81-5C336843969D}" srcOrd="0" destOrd="0" presId="urn:microsoft.com/office/officeart/2008/layout/VerticalCurvedList"/>
    <dgm:cxn modelId="{E356C8F8-4C7C-2847-B86F-65A64D26D7E9}" srcId="{417EE29F-32E1-304F-B7DE-5C0D1972F460}" destId="{D82C7140-BA75-7B43-B4B7-FD2E4D25E1CA}" srcOrd="2" destOrd="0" parTransId="{1355DB66-0A21-A249-BE0F-27CD27772983}" sibTransId="{CB00E664-1ED4-3442-A76E-451639E1030E}"/>
    <dgm:cxn modelId="{50517C0D-8E69-7248-B902-2A710575451F}" type="presParOf" srcId="{C0A9A4DC-53C0-EA4D-AE81-5C336843969D}" destId="{7BB2F94E-F999-6140-B35A-80C3EE8F3BE7}" srcOrd="0" destOrd="0" presId="urn:microsoft.com/office/officeart/2008/layout/VerticalCurvedList"/>
    <dgm:cxn modelId="{80A48A0A-8C2C-7749-86A3-6868F6562D11}" type="presParOf" srcId="{7BB2F94E-F999-6140-B35A-80C3EE8F3BE7}" destId="{8C333BD0-81E4-E541-916B-A48402E74A97}" srcOrd="0" destOrd="0" presId="urn:microsoft.com/office/officeart/2008/layout/VerticalCurvedList"/>
    <dgm:cxn modelId="{978DF684-457C-B14C-A229-8B0A412694EB}" type="presParOf" srcId="{8C333BD0-81E4-E541-916B-A48402E74A97}" destId="{6A17C440-82F2-5941-8A6A-EE639579866A}" srcOrd="0" destOrd="0" presId="urn:microsoft.com/office/officeart/2008/layout/VerticalCurvedList"/>
    <dgm:cxn modelId="{F28B2B87-3E5B-1F4A-B098-1A8E57003A6A}" type="presParOf" srcId="{8C333BD0-81E4-E541-916B-A48402E74A97}" destId="{68C6F47B-50F8-4E4B-A86C-FDA07C06E692}" srcOrd="1" destOrd="0" presId="urn:microsoft.com/office/officeart/2008/layout/VerticalCurvedList"/>
    <dgm:cxn modelId="{46722853-731F-4C47-9CB5-BB34E585B76F}" type="presParOf" srcId="{8C333BD0-81E4-E541-916B-A48402E74A97}" destId="{7BC80A43-9856-CB43-B253-39B0043D26D8}" srcOrd="2" destOrd="0" presId="urn:microsoft.com/office/officeart/2008/layout/VerticalCurvedList"/>
    <dgm:cxn modelId="{B526A0DA-5CBB-C54E-9A47-7D1C90B300F7}" type="presParOf" srcId="{8C333BD0-81E4-E541-916B-A48402E74A97}" destId="{D00DF5ED-9B3C-494F-B78C-0FCCFEC6C354}" srcOrd="3" destOrd="0" presId="urn:microsoft.com/office/officeart/2008/layout/VerticalCurvedList"/>
    <dgm:cxn modelId="{0F54E5AA-3AAB-8144-A021-1FE5EB5F83E3}" type="presParOf" srcId="{7BB2F94E-F999-6140-B35A-80C3EE8F3BE7}" destId="{89044BCB-D287-3A42-B9EB-66D4B1E4527C}" srcOrd="1" destOrd="0" presId="urn:microsoft.com/office/officeart/2008/layout/VerticalCurvedList"/>
    <dgm:cxn modelId="{3FC5D517-D51E-154E-8474-89BA860F86F1}" type="presParOf" srcId="{7BB2F94E-F999-6140-B35A-80C3EE8F3BE7}" destId="{C4A89AB1-8D63-7E47-9541-53854AB0E816}" srcOrd="2" destOrd="0" presId="urn:microsoft.com/office/officeart/2008/layout/VerticalCurvedList"/>
    <dgm:cxn modelId="{5AC31CA2-6C64-5040-9679-898542C24292}" type="presParOf" srcId="{C4A89AB1-8D63-7E47-9541-53854AB0E816}" destId="{1633C7B3-535E-BC43-8F64-C62FC9A2D84B}" srcOrd="0" destOrd="0" presId="urn:microsoft.com/office/officeart/2008/layout/VerticalCurvedList"/>
    <dgm:cxn modelId="{6C7C255D-C974-ED48-BE70-586841F03308}" type="presParOf" srcId="{7BB2F94E-F999-6140-B35A-80C3EE8F3BE7}" destId="{931E833C-E311-A247-AE44-042E1A518ED4}" srcOrd="3" destOrd="0" presId="urn:microsoft.com/office/officeart/2008/layout/VerticalCurvedList"/>
    <dgm:cxn modelId="{AB5BB954-6459-9247-8C74-41F20AE9773B}" type="presParOf" srcId="{7BB2F94E-F999-6140-B35A-80C3EE8F3BE7}" destId="{6D6FB6F8-6343-2642-AE5F-D4BDE3B3D326}" srcOrd="4" destOrd="0" presId="urn:microsoft.com/office/officeart/2008/layout/VerticalCurvedList"/>
    <dgm:cxn modelId="{07697546-EF7A-0240-A181-9893E97BA4BA}" type="presParOf" srcId="{6D6FB6F8-6343-2642-AE5F-D4BDE3B3D326}" destId="{02A0999D-5921-D84C-B0AD-037D21DA91E8}" srcOrd="0" destOrd="0" presId="urn:microsoft.com/office/officeart/2008/layout/VerticalCurvedList"/>
    <dgm:cxn modelId="{436C54BA-FF58-CC4C-9E2C-8D129ED00474}" type="presParOf" srcId="{7BB2F94E-F999-6140-B35A-80C3EE8F3BE7}" destId="{0E1F8987-6CC4-2F40-8D45-4DBAA525B3BC}" srcOrd="5" destOrd="0" presId="urn:microsoft.com/office/officeart/2008/layout/VerticalCurvedList"/>
    <dgm:cxn modelId="{8015C045-0672-1E40-B4C5-462995D15597}" type="presParOf" srcId="{7BB2F94E-F999-6140-B35A-80C3EE8F3BE7}" destId="{9F114863-61B1-E54F-A75C-F0634B42527A}" srcOrd="6" destOrd="0" presId="urn:microsoft.com/office/officeart/2008/layout/VerticalCurvedList"/>
    <dgm:cxn modelId="{646A0230-5E92-D745-A91C-12B2F2587C85}" type="presParOf" srcId="{9F114863-61B1-E54F-A75C-F0634B42527A}" destId="{AD899D25-D3A9-B949-89D6-BD4AF1A1D590}" srcOrd="0" destOrd="0" presId="urn:microsoft.com/office/officeart/2008/layout/VerticalCurvedList"/>
    <dgm:cxn modelId="{A1E706EB-3490-2949-8916-30ACDC5998B7}" type="presParOf" srcId="{7BB2F94E-F999-6140-B35A-80C3EE8F3BE7}" destId="{3F71113C-2432-F740-B2F4-61CBED84E306}" srcOrd="7" destOrd="0" presId="urn:microsoft.com/office/officeart/2008/layout/VerticalCurvedList"/>
    <dgm:cxn modelId="{120C4B6F-E178-4A47-932B-AD2C9D276A20}" type="presParOf" srcId="{7BB2F94E-F999-6140-B35A-80C3EE8F3BE7}" destId="{FC1CF708-428D-AD41-9B6E-9F086A356E83}" srcOrd="8" destOrd="0" presId="urn:microsoft.com/office/officeart/2008/layout/VerticalCurvedList"/>
    <dgm:cxn modelId="{8604FDE7-662F-5E43-AA95-211C5C000C8D}" type="presParOf" srcId="{FC1CF708-428D-AD41-9B6E-9F086A356E83}" destId="{06C1163F-53B6-034D-ACBA-051D937D50F0}" srcOrd="0" destOrd="0" presId="urn:microsoft.com/office/officeart/2008/layout/VerticalCurvedList"/>
    <dgm:cxn modelId="{7EA98061-0213-EF45-8A80-A125EA1E4D6E}" type="presParOf" srcId="{7BB2F94E-F999-6140-B35A-80C3EE8F3BE7}" destId="{404A2011-3EB4-D74D-A45A-8599B7CB3161}" srcOrd="9" destOrd="0" presId="urn:microsoft.com/office/officeart/2008/layout/VerticalCurvedList"/>
    <dgm:cxn modelId="{A1308839-EF61-C141-A24A-8A9DC62D7E06}" type="presParOf" srcId="{7BB2F94E-F999-6140-B35A-80C3EE8F3BE7}" destId="{8E5EC53C-59C6-4445-8CEF-C7732525CFCD}" srcOrd="10" destOrd="0" presId="urn:microsoft.com/office/officeart/2008/layout/VerticalCurvedList"/>
    <dgm:cxn modelId="{1E86D2AE-1259-C44C-8065-B9A3556027E9}" type="presParOf" srcId="{8E5EC53C-59C6-4445-8CEF-C7732525CFCD}" destId="{486F81E2-7FE0-F546-ABEF-962FABFE832B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6D979B-631E-2F45-A6B4-B3D763C19052}" type="doc">
      <dgm:prSet loTypeId="urn:microsoft.com/office/officeart/2005/8/layout/hProcess11" loCatId="process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E0B77A7B-DE86-3748-9EDE-3EEAF43828C4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Visit 1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Day 1</a:t>
          </a:r>
        </a:p>
      </dgm:t>
    </dgm:pt>
    <dgm:pt modelId="{D0305543-562D-F84B-B315-5E7F302A05DC}" type="parTrans" cxnId="{BCD2FA9F-FCC4-664F-A28A-8405205D87CB}">
      <dgm:prSet/>
      <dgm:spPr/>
      <dgm:t>
        <a:bodyPr/>
        <a:lstStyle/>
        <a:p>
          <a:endParaRPr lang="en-US"/>
        </a:p>
      </dgm:t>
    </dgm:pt>
    <dgm:pt modelId="{F2E6CC58-4A29-3141-BD6F-067B2C8BED2A}" type="sibTrans" cxnId="{BCD2FA9F-FCC4-664F-A28A-8405205D87CB}">
      <dgm:prSet/>
      <dgm:spPr/>
      <dgm:t>
        <a:bodyPr/>
        <a:lstStyle/>
        <a:p>
          <a:endParaRPr lang="en-US"/>
        </a:p>
      </dgm:t>
    </dgm:pt>
    <dgm:pt modelId="{83DE7092-7703-A54D-A02E-18F6BF5EBAE0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Visit 2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~1 Month</a:t>
          </a:r>
        </a:p>
      </dgm:t>
    </dgm:pt>
    <dgm:pt modelId="{FA913AF4-9F8D-0C48-ADF0-7F4FD02DBCB8}" type="parTrans" cxnId="{B69C226C-68AC-4046-B3F4-D6F38A634622}">
      <dgm:prSet/>
      <dgm:spPr/>
      <dgm:t>
        <a:bodyPr/>
        <a:lstStyle/>
        <a:p>
          <a:endParaRPr lang="en-US"/>
        </a:p>
      </dgm:t>
    </dgm:pt>
    <dgm:pt modelId="{058A1CA0-D355-754E-8886-2D9356839713}" type="sibTrans" cxnId="{B69C226C-68AC-4046-B3F4-D6F38A634622}">
      <dgm:prSet/>
      <dgm:spPr/>
      <dgm:t>
        <a:bodyPr/>
        <a:lstStyle/>
        <a:p>
          <a:endParaRPr lang="en-US"/>
        </a:p>
      </dgm:t>
    </dgm:pt>
    <dgm:pt modelId="{8FCF3D4D-A776-AE4A-9B0D-24CF59EC0418}">
      <dgm:prSet/>
      <dgm:spPr/>
      <dgm:t>
        <a:bodyPr/>
        <a:lstStyle/>
        <a:p>
          <a:r>
            <a:rPr lang="en-US" b="1" u="none" dirty="0">
              <a:latin typeface="Cambria Math" panose="02040503050406030204" pitchFamily="18" charset="0"/>
              <a:ea typeface="Cambria Math" panose="02040503050406030204" pitchFamily="18" charset="0"/>
            </a:rPr>
            <a:t>Visit 3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~6 Months</a:t>
          </a:r>
        </a:p>
      </dgm:t>
    </dgm:pt>
    <dgm:pt modelId="{7C174C19-4F43-2149-A971-F8297C9AFB76}" type="parTrans" cxnId="{25C14E86-D7D1-9644-B4B6-0CF78F52CAA4}">
      <dgm:prSet/>
      <dgm:spPr/>
      <dgm:t>
        <a:bodyPr/>
        <a:lstStyle/>
        <a:p>
          <a:endParaRPr lang="en-US"/>
        </a:p>
      </dgm:t>
    </dgm:pt>
    <dgm:pt modelId="{979445C7-683C-B54E-A93A-F4A8018A0FAD}" type="sibTrans" cxnId="{25C14E86-D7D1-9644-B4B6-0CF78F52CAA4}">
      <dgm:prSet/>
      <dgm:spPr/>
      <dgm:t>
        <a:bodyPr/>
        <a:lstStyle/>
        <a:p>
          <a:endParaRPr lang="en-US"/>
        </a:p>
      </dgm:t>
    </dgm:pt>
    <dgm:pt modelId="{21338A61-8730-EB48-9C04-2048CA0137D7}" type="pres">
      <dgm:prSet presAssocID="{B16D979B-631E-2F45-A6B4-B3D763C19052}" presName="Name0" presStyleCnt="0">
        <dgm:presLayoutVars>
          <dgm:dir/>
          <dgm:resizeHandles val="exact"/>
        </dgm:presLayoutVars>
      </dgm:prSet>
      <dgm:spPr/>
    </dgm:pt>
    <dgm:pt modelId="{A9B44CD3-10CF-BE4E-9546-83419AACF0C6}" type="pres">
      <dgm:prSet presAssocID="{B16D979B-631E-2F45-A6B4-B3D763C19052}" presName="arrow" presStyleLbl="bgShp" presStyleIdx="0" presStyleCnt="1"/>
      <dgm:spPr/>
    </dgm:pt>
    <dgm:pt modelId="{7E57C741-540B-9347-B758-C41D133A77BC}" type="pres">
      <dgm:prSet presAssocID="{B16D979B-631E-2F45-A6B4-B3D763C19052}" presName="points" presStyleCnt="0"/>
      <dgm:spPr/>
    </dgm:pt>
    <dgm:pt modelId="{4B5AAC4E-2BCC-2348-909E-067D544773CC}" type="pres">
      <dgm:prSet presAssocID="{E0B77A7B-DE86-3748-9EDE-3EEAF43828C4}" presName="compositeA" presStyleCnt="0"/>
      <dgm:spPr/>
    </dgm:pt>
    <dgm:pt modelId="{B29B1446-2ADE-9A43-A866-EE53EB94B270}" type="pres">
      <dgm:prSet presAssocID="{E0B77A7B-DE86-3748-9EDE-3EEAF43828C4}" presName="textA" presStyleLbl="revTx" presStyleIdx="0" presStyleCnt="3">
        <dgm:presLayoutVars>
          <dgm:bulletEnabled val="1"/>
        </dgm:presLayoutVars>
      </dgm:prSet>
      <dgm:spPr/>
    </dgm:pt>
    <dgm:pt modelId="{256580D6-D493-424C-86D3-F86771B5A26E}" type="pres">
      <dgm:prSet presAssocID="{E0B77A7B-DE86-3748-9EDE-3EEAF43828C4}" presName="circleA" presStyleLbl="node1" presStyleIdx="0" presStyleCnt="3"/>
      <dgm:spPr/>
    </dgm:pt>
    <dgm:pt modelId="{6E572E84-8FEA-ED41-BD02-083609B55926}" type="pres">
      <dgm:prSet presAssocID="{E0B77A7B-DE86-3748-9EDE-3EEAF43828C4}" presName="spaceA" presStyleCnt="0"/>
      <dgm:spPr/>
    </dgm:pt>
    <dgm:pt modelId="{91FDF14F-B6B9-454F-82E1-43D57F6022E0}" type="pres">
      <dgm:prSet presAssocID="{F2E6CC58-4A29-3141-BD6F-067B2C8BED2A}" presName="space" presStyleCnt="0"/>
      <dgm:spPr/>
    </dgm:pt>
    <dgm:pt modelId="{B2311758-9D29-9740-BD4A-628C1FF31504}" type="pres">
      <dgm:prSet presAssocID="{83DE7092-7703-A54D-A02E-18F6BF5EBAE0}" presName="compositeB" presStyleCnt="0"/>
      <dgm:spPr/>
    </dgm:pt>
    <dgm:pt modelId="{5395B26E-337F-1240-8D28-7F64FDF8AA53}" type="pres">
      <dgm:prSet presAssocID="{83DE7092-7703-A54D-A02E-18F6BF5EBAE0}" presName="textB" presStyleLbl="revTx" presStyleIdx="1" presStyleCnt="3">
        <dgm:presLayoutVars>
          <dgm:bulletEnabled val="1"/>
        </dgm:presLayoutVars>
      </dgm:prSet>
      <dgm:spPr/>
    </dgm:pt>
    <dgm:pt modelId="{0A302244-DF1E-4D43-AC03-B4DCBB60BC33}" type="pres">
      <dgm:prSet presAssocID="{83DE7092-7703-A54D-A02E-18F6BF5EBAE0}" presName="circleB" presStyleLbl="node1" presStyleIdx="1" presStyleCnt="3"/>
      <dgm:spPr/>
    </dgm:pt>
    <dgm:pt modelId="{069D130D-FC3A-0044-B6D4-82E6D3981DE7}" type="pres">
      <dgm:prSet presAssocID="{83DE7092-7703-A54D-A02E-18F6BF5EBAE0}" presName="spaceB" presStyleCnt="0"/>
      <dgm:spPr/>
    </dgm:pt>
    <dgm:pt modelId="{1DAE3825-639A-FE4F-80F9-E61D0B32D06B}" type="pres">
      <dgm:prSet presAssocID="{058A1CA0-D355-754E-8886-2D9356839713}" presName="space" presStyleCnt="0"/>
      <dgm:spPr/>
    </dgm:pt>
    <dgm:pt modelId="{8D7F965A-3122-E544-8B60-2F73B5E07558}" type="pres">
      <dgm:prSet presAssocID="{8FCF3D4D-A776-AE4A-9B0D-24CF59EC0418}" presName="compositeA" presStyleCnt="0"/>
      <dgm:spPr/>
    </dgm:pt>
    <dgm:pt modelId="{5FCB40D6-86D0-A846-8048-13E46BE15277}" type="pres">
      <dgm:prSet presAssocID="{8FCF3D4D-A776-AE4A-9B0D-24CF59EC0418}" presName="textA" presStyleLbl="revTx" presStyleIdx="2" presStyleCnt="3">
        <dgm:presLayoutVars>
          <dgm:bulletEnabled val="1"/>
        </dgm:presLayoutVars>
      </dgm:prSet>
      <dgm:spPr/>
    </dgm:pt>
    <dgm:pt modelId="{D57D1C39-B8DA-5D40-8BAB-B2C346B27745}" type="pres">
      <dgm:prSet presAssocID="{8FCF3D4D-A776-AE4A-9B0D-24CF59EC0418}" presName="circleA" presStyleLbl="node1" presStyleIdx="2" presStyleCnt="3"/>
      <dgm:spPr/>
    </dgm:pt>
    <dgm:pt modelId="{AED0F246-85AB-AE44-8D1B-40816841C854}" type="pres">
      <dgm:prSet presAssocID="{8FCF3D4D-A776-AE4A-9B0D-24CF59EC0418}" presName="spaceA" presStyleCnt="0"/>
      <dgm:spPr/>
    </dgm:pt>
  </dgm:ptLst>
  <dgm:cxnLst>
    <dgm:cxn modelId="{D2F2BA52-98AE-1B43-BD99-38ADF248CF5E}" type="presOf" srcId="{8FCF3D4D-A776-AE4A-9B0D-24CF59EC0418}" destId="{5FCB40D6-86D0-A846-8048-13E46BE15277}" srcOrd="0" destOrd="0" presId="urn:microsoft.com/office/officeart/2005/8/layout/hProcess11"/>
    <dgm:cxn modelId="{B69C226C-68AC-4046-B3F4-D6F38A634622}" srcId="{B16D979B-631E-2F45-A6B4-B3D763C19052}" destId="{83DE7092-7703-A54D-A02E-18F6BF5EBAE0}" srcOrd="1" destOrd="0" parTransId="{FA913AF4-9F8D-0C48-ADF0-7F4FD02DBCB8}" sibTransId="{058A1CA0-D355-754E-8886-2D9356839713}"/>
    <dgm:cxn modelId="{25C14E86-D7D1-9644-B4B6-0CF78F52CAA4}" srcId="{B16D979B-631E-2F45-A6B4-B3D763C19052}" destId="{8FCF3D4D-A776-AE4A-9B0D-24CF59EC0418}" srcOrd="2" destOrd="0" parTransId="{7C174C19-4F43-2149-A971-F8297C9AFB76}" sibTransId="{979445C7-683C-B54E-A93A-F4A8018A0FAD}"/>
    <dgm:cxn modelId="{BCD2FA9F-FCC4-664F-A28A-8405205D87CB}" srcId="{B16D979B-631E-2F45-A6B4-B3D763C19052}" destId="{E0B77A7B-DE86-3748-9EDE-3EEAF43828C4}" srcOrd="0" destOrd="0" parTransId="{D0305543-562D-F84B-B315-5E7F302A05DC}" sibTransId="{F2E6CC58-4A29-3141-BD6F-067B2C8BED2A}"/>
    <dgm:cxn modelId="{5FC419A0-514F-6149-A31C-7E9C32586478}" type="presOf" srcId="{B16D979B-631E-2F45-A6B4-B3D763C19052}" destId="{21338A61-8730-EB48-9C04-2048CA0137D7}" srcOrd="0" destOrd="0" presId="urn:microsoft.com/office/officeart/2005/8/layout/hProcess11"/>
    <dgm:cxn modelId="{0524C8DD-728E-084B-A517-11CC13E4A560}" type="presOf" srcId="{E0B77A7B-DE86-3748-9EDE-3EEAF43828C4}" destId="{B29B1446-2ADE-9A43-A866-EE53EB94B270}" srcOrd="0" destOrd="0" presId="urn:microsoft.com/office/officeart/2005/8/layout/hProcess11"/>
    <dgm:cxn modelId="{625EA8E2-AF34-A04A-A962-2AAEE3AA9F78}" type="presOf" srcId="{83DE7092-7703-A54D-A02E-18F6BF5EBAE0}" destId="{5395B26E-337F-1240-8D28-7F64FDF8AA53}" srcOrd="0" destOrd="0" presId="urn:microsoft.com/office/officeart/2005/8/layout/hProcess11"/>
    <dgm:cxn modelId="{BB9A44B7-01C3-A841-89D6-6129067457D0}" type="presParOf" srcId="{21338A61-8730-EB48-9C04-2048CA0137D7}" destId="{A9B44CD3-10CF-BE4E-9546-83419AACF0C6}" srcOrd="0" destOrd="0" presId="urn:microsoft.com/office/officeart/2005/8/layout/hProcess11"/>
    <dgm:cxn modelId="{E6C29926-A8F8-5843-B816-90E85836900C}" type="presParOf" srcId="{21338A61-8730-EB48-9C04-2048CA0137D7}" destId="{7E57C741-540B-9347-B758-C41D133A77BC}" srcOrd="1" destOrd="0" presId="urn:microsoft.com/office/officeart/2005/8/layout/hProcess11"/>
    <dgm:cxn modelId="{8120BDB4-A7DC-734A-A5AF-BF4065D9576D}" type="presParOf" srcId="{7E57C741-540B-9347-B758-C41D133A77BC}" destId="{4B5AAC4E-2BCC-2348-909E-067D544773CC}" srcOrd="0" destOrd="0" presId="urn:microsoft.com/office/officeart/2005/8/layout/hProcess11"/>
    <dgm:cxn modelId="{82775C4E-720A-0149-A4FA-EE5BF794BA1E}" type="presParOf" srcId="{4B5AAC4E-2BCC-2348-909E-067D544773CC}" destId="{B29B1446-2ADE-9A43-A866-EE53EB94B270}" srcOrd="0" destOrd="0" presId="urn:microsoft.com/office/officeart/2005/8/layout/hProcess11"/>
    <dgm:cxn modelId="{6D6AB021-16F6-5044-B0EA-E7E0E6A0A0B9}" type="presParOf" srcId="{4B5AAC4E-2BCC-2348-909E-067D544773CC}" destId="{256580D6-D493-424C-86D3-F86771B5A26E}" srcOrd="1" destOrd="0" presId="urn:microsoft.com/office/officeart/2005/8/layout/hProcess11"/>
    <dgm:cxn modelId="{4E36A1CD-D3DD-ED48-965B-DF970582E45A}" type="presParOf" srcId="{4B5AAC4E-2BCC-2348-909E-067D544773CC}" destId="{6E572E84-8FEA-ED41-BD02-083609B55926}" srcOrd="2" destOrd="0" presId="urn:microsoft.com/office/officeart/2005/8/layout/hProcess11"/>
    <dgm:cxn modelId="{1D9E934F-7276-1B4F-A401-78992155B09F}" type="presParOf" srcId="{7E57C741-540B-9347-B758-C41D133A77BC}" destId="{91FDF14F-B6B9-454F-82E1-43D57F6022E0}" srcOrd="1" destOrd="0" presId="urn:microsoft.com/office/officeart/2005/8/layout/hProcess11"/>
    <dgm:cxn modelId="{EB5D1F07-73F6-D848-B3F0-1FE9BF5025BA}" type="presParOf" srcId="{7E57C741-540B-9347-B758-C41D133A77BC}" destId="{B2311758-9D29-9740-BD4A-628C1FF31504}" srcOrd="2" destOrd="0" presId="urn:microsoft.com/office/officeart/2005/8/layout/hProcess11"/>
    <dgm:cxn modelId="{F9545211-B674-784A-8969-1BA8C473CC91}" type="presParOf" srcId="{B2311758-9D29-9740-BD4A-628C1FF31504}" destId="{5395B26E-337F-1240-8D28-7F64FDF8AA53}" srcOrd="0" destOrd="0" presId="urn:microsoft.com/office/officeart/2005/8/layout/hProcess11"/>
    <dgm:cxn modelId="{B981B742-936B-FA41-B3C1-727D58519569}" type="presParOf" srcId="{B2311758-9D29-9740-BD4A-628C1FF31504}" destId="{0A302244-DF1E-4D43-AC03-B4DCBB60BC33}" srcOrd="1" destOrd="0" presId="urn:microsoft.com/office/officeart/2005/8/layout/hProcess11"/>
    <dgm:cxn modelId="{EBFB5EBE-8FFE-9040-B5B1-8AC00D30829E}" type="presParOf" srcId="{B2311758-9D29-9740-BD4A-628C1FF31504}" destId="{069D130D-FC3A-0044-B6D4-82E6D3981DE7}" srcOrd="2" destOrd="0" presId="urn:microsoft.com/office/officeart/2005/8/layout/hProcess11"/>
    <dgm:cxn modelId="{224A7BD9-4500-2047-A795-612A0D28D0DD}" type="presParOf" srcId="{7E57C741-540B-9347-B758-C41D133A77BC}" destId="{1DAE3825-639A-FE4F-80F9-E61D0B32D06B}" srcOrd="3" destOrd="0" presId="urn:microsoft.com/office/officeart/2005/8/layout/hProcess11"/>
    <dgm:cxn modelId="{0A2B9ADA-57F8-3845-9396-D71EA3C15C37}" type="presParOf" srcId="{7E57C741-540B-9347-B758-C41D133A77BC}" destId="{8D7F965A-3122-E544-8B60-2F73B5E07558}" srcOrd="4" destOrd="0" presId="urn:microsoft.com/office/officeart/2005/8/layout/hProcess11"/>
    <dgm:cxn modelId="{68FDD41C-A232-9248-B87C-F9E5412F9FF0}" type="presParOf" srcId="{8D7F965A-3122-E544-8B60-2F73B5E07558}" destId="{5FCB40D6-86D0-A846-8048-13E46BE15277}" srcOrd="0" destOrd="0" presId="urn:microsoft.com/office/officeart/2005/8/layout/hProcess11"/>
    <dgm:cxn modelId="{96702B74-6C28-2647-92C5-9BF5C4004E72}" type="presParOf" srcId="{8D7F965A-3122-E544-8B60-2F73B5E07558}" destId="{D57D1C39-B8DA-5D40-8BAB-B2C346B27745}" srcOrd="1" destOrd="0" presId="urn:microsoft.com/office/officeart/2005/8/layout/hProcess11"/>
    <dgm:cxn modelId="{20EFD96A-78CB-384B-BB64-111D84272D44}" type="presParOf" srcId="{8D7F965A-3122-E544-8B60-2F73B5E07558}" destId="{AED0F246-85AB-AE44-8D1B-40816841C85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EE521F-8580-384F-B8AC-66E76EC1FA8E}" type="doc">
      <dgm:prSet loTypeId="urn:microsoft.com/office/officeart/2005/8/layout/radial3" loCatId="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10E67A2-AE30-0944-BD0F-BBA4CDF7A964}">
      <dgm:prSet phldrT="[Text]" custT="1"/>
      <dgm:spPr/>
      <dgm:t>
        <a:bodyPr/>
        <a:lstStyle/>
        <a:p>
          <a:pPr algn="ctr"/>
          <a:r>
            <a:rPr lang="en-US" sz="2000" b="1" dirty="0">
              <a:latin typeface="Cambria Math" panose="02040503050406030204" pitchFamily="18" charset="0"/>
              <a:ea typeface="Cambria Math" panose="02040503050406030204" pitchFamily="18" charset="0"/>
            </a:rPr>
            <a:t>AE:</a:t>
          </a:r>
          <a:r>
            <a:rPr lang="en-US" sz="2000" dirty="0">
              <a:latin typeface="Cambria Math" panose="02040503050406030204" pitchFamily="18" charset="0"/>
              <a:ea typeface="Cambria Math" panose="02040503050406030204" pitchFamily="18" charset="0"/>
            </a:rPr>
            <a:t> any untoward medical occurrence associated with the use of a drug whether or not considered drug-related</a:t>
          </a:r>
        </a:p>
      </dgm:t>
    </dgm:pt>
    <dgm:pt modelId="{13D594ED-BE05-7747-AD72-CC80B957257C}" type="parTrans" cxnId="{22DF0ADA-32DC-954D-892B-A1EF2B5DCA26}">
      <dgm:prSet/>
      <dgm:spPr/>
      <dgm:t>
        <a:bodyPr/>
        <a:lstStyle/>
        <a:p>
          <a:endParaRPr lang="en-US"/>
        </a:p>
      </dgm:t>
    </dgm:pt>
    <dgm:pt modelId="{FD67C8B1-ABEB-D146-A16C-1BD40DA72B67}" type="sibTrans" cxnId="{22DF0ADA-32DC-954D-892B-A1EF2B5DCA26}">
      <dgm:prSet/>
      <dgm:spPr/>
      <dgm:t>
        <a:bodyPr/>
        <a:lstStyle/>
        <a:p>
          <a:endParaRPr lang="en-US"/>
        </a:p>
      </dgm:t>
    </dgm:pt>
    <dgm:pt modelId="{D739080E-EE1A-5B49-BB5D-8D448871472D}">
      <dgm:prSet phldrT="[Text]" custT="1"/>
      <dgm:spPr/>
      <dgm:t>
        <a:bodyPr/>
        <a:lstStyle/>
        <a:p>
          <a:r>
            <a:rPr lang="en-US" sz="1800" b="1" dirty="0">
              <a:latin typeface="Cambria Math" panose="02040503050406030204" pitchFamily="18" charset="0"/>
              <a:ea typeface="Cambria Math" panose="02040503050406030204" pitchFamily="18" charset="0"/>
            </a:rPr>
            <a:t>AE of Interest: </a:t>
          </a:r>
          <a:r>
            <a:rPr lang="en-US" sz="1800" dirty="0">
              <a:latin typeface="Cambria Math" panose="02040503050406030204" pitchFamily="18" charset="0"/>
              <a:ea typeface="Cambria Math" panose="02040503050406030204" pitchFamily="18" charset="0"/>
            </a:rPr>
            <a:t>specified cardiac condition</a:t>
          </a:r>
        </a:p>
      </dgm:t>
    </dgm:pt>
    <dgm:pt modelId="{846758E1-EB78-B047-9FE3-0A16679612CC}" type="parTrans" cxnId="{73113FA8-E46D-8546-8B5B-39719A30ADCD}">
      <dgm:prSet/>
      <dgm:spPr/>
      <dgm:t>
        <a:bodyPr/>
        <a:lstStyle/>
        <a:p>
          <a:endParaRPr lang="en-US"/>
        </a:p>
      </dgm:t>
    </dgm:pt>
    <dgm:pt modelId="{6406D7AB-404D-5141-8475-F385C06040E5}" type="sibTrans" cxnId="{73113FA8-E46D-8546-8B5B-39719A30ADCD}">
      <dgm:prSet/>
      <dgm:spPr/>
      <dgm:t>
        <a:bodyPr/>
        <a:lstStyle/>
        <a:p>
          <a:endParaRPr lang="en-US"/>
        </a:p>
      </dgm:t>
    </dgm:pt>
    <dgm:pt modelId="{192D5F22-F32E-7E43-8E36-12912FF5C8FA}">
      <dgm:prSet phldrT="[Text]" custT="1"/>
      <dgm:spPr/>
      <dgm:t>
        <a:bodyPr/>
        <a:lstStyle/>
        <a:p>
          <a:r>
            <a:rPr lang="en-US" sz="1800" b="1" dirty="0">
              <a:latin typeface="Cambria Math" panose="02040503050406030204" pitchFamily="18" charset="0"/>
              <a:ea typeface="Cambria Math" panose="02040503050406030204" pitchFamily="18" charset="0"/>
            </a:rPr>
            <a:t>Serious AE: </a:t>
          </a:r>
          <a:r>
            <a:rPr lang="en-US" sz="1800" dirty="0">
              <a:latin typeface="Cambria Math" panose="02040503050406030204" pitchFamily="18" charset="0"/>
              <a:ea typeface="Cambria Math" panose="02040503050406030204" pitchFamily="18" charset="0"/>
            </a:rPr>
            <a:t>fatal, life-threatening</a:t>
          </a:r>
        </a:p>
      </dgm:t>
    </dgm:pt>
    <dgm:pt modelId="{18FF4B60-81F8-9F4D-B099-1F9BDA2D849E}" type="parTrans" cxnId="{3EE5AF35-7087-6B44-A0B5-822FFBB3484E}">
      <dgm:prSet/>
      <dgm:spPr/>
      <dgm:t>
        <a:bodyPr/>
        <a:lstStyle/>
        <a:p>
          <a:endParaRPr lang="en-US"/>
        </a:p>
      </dgm:t>
    </dgm:pt>
    <dgm:pt modelId="{EC5C9F1A-019F-6B48-AFD1-6091D99EE1EB}" type="sibTrans" cxnId="{3EE5AF35-7087-6B44-A0B5-822FFBB3484E}">
      <dgm:prSet/>
      <dgm:spPr/>
      <dgm:t>
        <a:bodyPr/>
        <a:lstStyle/>
        <a:p>
          <a:endParaRPr lang="en-US"/>
        </a:p>
      </dgm:t>
    </dgm:pt>
    <dgm:pt modelId="{58E6A2F5-721F-8444-BD9F-D94416D2DBF2}" type="pres">
      <dgm:prSet presAssocID="{F1EE521F-8580-384F-B8AC-66E76EC1FA8E}" presName="composite" presStyleCnt="0">
        <dgm:presLayoutVars>
          <dgm:chMax val="1"/>
          <dgm:dir/>
          <dgm:resizeHandles val="exact"/>
        </dgm:presLayoutVars>
      </dgm:prSet>
      <dgm:spPr/>
    </dgm:pt>
    <dgm:pt modelId="{F41D3597-215E-2044-B01E-967FDA22F437}" type="pres">
      <dgm:prSet presAssocID="{F1EE521F-8580-384F-B8AC-66E76EC1FA8E}" presName="radial" presStyleCnt="0">
        <dgm:presLayoutVars>
          <dgm:animLvl val="ctr"/>
        </dgm:presLayoutVars>
      </dgm:prSet>
      <dgm:spPr/>
    </dgm:pt>
    <dgm:pt modelId="{7640B8B8-EE9C-CA44-A6CA-7A2E208519E3}" type="pres">
      <dgm:prSet presAssocID="{210E67A2-AE30-0944-BD0F-BBA4CDF7A964}" presName="centerShape" presStyleLbl="vennNode1" presStyleIdx="0" presStyleCnt="3"/>
      <dgm:spPr/>
    </dgm:pt>
    <dgm:pt modelId="{6CC07C78-3078-C94C-B7DF-3698C59C3E34}" type="pres">
      <dgm:prSet presAssocID="{D739080E-EE1A-5B49-BB5D-8D448871472D}" presName="node" presStyleLbl="vennNode1" presStyleIdx="1" presStyleCnt="3" custRadScaleRad="100860" custRadScaleInc="-50000">
        <dgm:presLayoutVars>
          <dgm:bulletEnabled val="1"/>
        </dgm:presLayoutVars>
      </dgm:prSet>
      <dgm:spPr/>
    </dgm:pt>
    <dgm:pt modelId="{D5A911D9-06F4-CC40-B1FB-B9A350F3E681}" type="pres">
      <dgm:prSet presAssocID="{192D5F22-F32E-7E43-8E36-12912FF5C8FA}" presName="node" presStyleLbl="vennNode1" presStyleIdx="2" presStyleCnt="3" custRadScaleRad="101854" custRadScaleInc="-50000">
        <dgm:presLayoutVars>
          <dgm:bulletEnabled val="1"/>
        </dgm:presLayoutVars>
      </dgm:prSet>
      <dgm:spPr/>
    </dgm:pt>
  </dgm:ptLst>
  <dgm:cxnLst>
    <dgm:cxn modelId="{70D7A815-2920-E646-B99D-6AC30753F074}" type="presOf" srcId="{210E67A2-AE30-0944-BD0F-BBA4CDF7A964}" destId="{7640B8B8-EE9C-CA44-A6CA-7A2E208519E3}" srcOrd="0" destOrd="0" presId="urn:microsoft.com/office/officeart/2005/8/layout/radial3"/>
    <dgm:cxn modelId="{3EE5AF35-7087-6B44-A0B5-822FFBB3484E}" srcId="{210E67A2-AE30-0944-BD0F-BBA4CDF7A964}" destId="{192D5F22-F32E-7E43-8E36-12912FF5C8FA}" srcOrd="1" destOrd="0" parTransId="{18FF4B60-81F8-9F4D-B099-1F9BDA2D849E}" sibTransId="{EC5C9F1A-019F-6B48-AFD1-6091D99EE1EB}"/>
    <dgm:cxn modelId="{73113FA8-E46D-8546-8B5B-39719A30ADCD}" srcId="{210E67A2-AE30-0944-BD0F-BBA4CDF7A964}" destId="{D739080E-EE1A-5B49-BB5D-8D448871472D}" srcOrd="0" destOrd="0" parTransId="{846758E1-EB78-B047-9FE3-0A16679612CC}" sibTransId="{6406D7AB-404D-5141-8475-F385C06040E5}"/>
    <dgm:cxn modelId="{3A4547A8-4901-854D-A30A-73D7C4D59C54}" type="presOf" srcId="{192D5F22-F32E-7E43-8E36-12912FF5C8FA}" destId="{D5A911D9-06F4-CC40-B1FB-B9A350F3E681}" srcOrd="0" destOrd="0" presId="urn:microsoft.com/office/officeart/2005/8/layout/radial3"/>
    <dgm:cxn modelId="{B40DAEB6-70B9-A544-9D39-407349DC5581}" type="presOf" srcId="{F1EE521F-8580-384F-B8AC-66E76EC1FA8E}" destId="{58E6A2F5-721F-8444-BD9F-D94416D2DBF2}" srcOrd="0" destOrd="0" presId="urn:microsoft.com/office/officeart/2005/8/layout/radial3"/>
    <dgm:cxn modelId="{C33E68D3-12B0-3543-B79B-DDBDC240B055}" type="presOf" srcId="{D739080E-EE1A-5B49-BB5D-8D448871472D}" destId="{6CC07C78-3078-C94C-B7DF-3698C59C3E34}" srcOrd="0" destOrd="0" presId="urn:microsoft.com/office/officeart/2005/8/layout/radial3"/>
    <dgm:cxn modelId="{22DF0ADA-32DC-954D-892B-A1EF2B5DCA26}" srcId="{F1EE521F-8580-384F-B8AC-66E76EC1FA8E}" destId="{210E67A2-AE30-0944-BD0F-BBA4CDF7A964}" srcOrd="0" destOrd="0" parTransId="{13D594ED-BE05-7747-AD72-CC80B957257C}" sibTransId="{FD67C8B1-ABEB-D146-A16C-1BD40DA72B67}"/>
    <dgm:cxn modelId="{16247D8E-F55B-084A-98B5-3DECDD92D965}" type="presParOf" srcId="{58E6A2F5-721F-8444-BD9F-D94416D2DBF2}" destId="{F41D3597-215E-2044-B01E-967FDA22F437}" srcOrd="0" destOrd="0" presId="urn:microsoft.com/office/officeart/2005/8/layout/radial3"/>
    <dgm:cxn modelId="{F8B7CA58-262A-9F40-ABD8-C13D407B2DF7}" type="presParOf" srcId="{F41D3597-215E-2044-B01E-967FDA22F437}" destId="{7640B8B8-EE9C-CA44-A6CA-7A2E208519E3}" srcOrd="0" destOrd="0" presId="urn:microsoft.com/office/officeart/2005/8/layout/radial3"/>
    <dgm:cxn modelId="{14E5ED4A-F124-9D47-81E9-395EBA64ABB1}" type="presParOf" srcId="{F41D3597-215E-2044-B01E-967FDA22F437}" destId="{6CC07C78-3078-C94C-B7DF-3698C59C3E34}" srcOrd="1" destOrd="0" presId="urn:microsoft.com/office/officeart/2005/8/layout/radial3"/>
    <dgm:cxn modelId="{4C56799A-9722-C348-A5FF-85712381E76A}" type="presParOf" srcId="{F41D3597-215E-2044-B01E-967FDA22F437}" destId="{D5A911D9-06F4-CC40-B1FB-B9A350F3E681}" srcOrd="2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6D979B-631E-2F45-A6B4-B3D763C19052}" type="doc">
      <dgm:prSet loTypeId="urn:microsoft.com/office/officeart/2005/8/layout/hProcess11" loCatId="process" qsTypeId="urn:microsoft.com/office/officeart/2005/8/quickstyle/simple2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E0B77A7B-DE86-3748-9EDE-3EEAF43828C4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Visit 1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Day 1</a:t>
          </a:r>
        </a:p>
      </dgm:t>
    </dgm:pt>
    <dgm:pt modelId="{D0305543-562D-F84B-B315-5E7F302A05DC}" type="parTrans" cxnId="{BCD2FA9F-FCC4-664F-A28A-8405205D87CB}">
      <dgm:prSet/>
      <dgm:spPr/>
      <dgm:t>
        <a:bodyPr/>
        <a:lstStyle/>
        <a:p>
          <a:endParaRPr lang="en-US"/>
        </a:p>
      </dgm:t>
    </dgm:pt>
    <dgm:pt modelId="{F2E6CC58-4A29-3141-BD6F-067B2C8BED2A}" type="sibTrans" cxnId="{BCD2FA9F-FCC4-664F-A28A-8405205D87CB}">
      <dgm:prSet/>
      <dgm:spPr/>
      <dgm:t>
        <a:bodyPr/>
        <a:lstStyle/>
        <a:p>
          <a:endParaRPr lang="en-US"/>
        </a:p>
      </dgm:t>
    </dgm:pt>
    <dgm:pt modelId="{83DE7092-7703-A54D-A02E-18F6BF5EBAE0}">
      <dgm:prSet/>
      <dgm:spPr/>
      <dgm:t>
        <a:bodyPr/>
        <a:lstStyle/>
        <a:p>
          <a:r>
            <a:rPr lang="en-US" b="1" dirty="0">
              <a:latin typeface="Cambria Math" panose="02040503050406030204" pitchFamily="18" charset="0"/>
              <a:ea typeface="Cambria Math" panose="02040503050406030204" pitchFamily="18" charset="0"/>
            </a:rPr>
            <a:t>Visit 2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~1 Month</a:t>
          </a:r>
        </a:p>
      </dgm:t>
    </dgm:pt>
    <dgm:pt modelId="{FA913AF4-9F8D-0C48-ADF0-7F4FD02DBCB8}" type="parTrans" cxnId="{B69C226C-68AC-4046-B3F4-D6F38A634622}">
      <dgm:prSet/>
      <dgm:spPr/>
      <dgm:t>
        <a:bodyPr/>
        <a:lstStyle/>
        <a:p>
          <a:endParaRPr lang="en-US"/>
        </a:p>
      </dgm:t>
    </dgm:pt>
    <dgm:pt modelId="{058A1CA0-D355-754E-8886-2D9356839713}" type="sibTrans" cxnId="{B69C226C-68AC-4046-B3F4-D6F38A634622}">
      <dgm:prSet/>
      <dgm:spPr/>
      <dgm:t>
        <a:bodyPr/>
        <a:lstStyle/>
        <a:p>
          <a:endParaRPr lang="en-US"/>
        </a:p>
      </dgm:t>
    </dgm:pt>
    <dgm:pt modelId="{8FCF3D4D-A776-AE4A-9B0D-24CF59EC0418}">
      <dgm:prSet/>
      <dgm:spPr/>
      <dgm:t>
        <a:bodyPr/>
        <a:lstStyle/>
        <a:p>
          <a:r>
            <a:rPr lang="en-US" b="1" u="none" dirty="0">
              <a:latin typeface="Cambria Math" panose="02040503050406030204" pitchFamily="18" charset="0"/>
              <a:ea typeface="Cambria Math" panose="02040503050406030204" pitchFamily="18" charset="0"/>
            </a:rPr>
            <a:t>Visit 3</a:t>
          </a:r>
        </a:p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~6 Months</a:t>
          </a:r>
        </a:p>
      </dgm:t>
    </dgm:pt>
    <dgm:pt modelId="{7C174C19-4F43-2149-A971-F8297C9AFB76}" type="parTrans" cxnId="{25C14E86-D7D1-9644-B4B6-0CF78F52CAA4}">
      <dgm:prSet/>
      <dgm:spPr/>
      <dgm:t>
        <a:bodyPr/>
        <a:lstStyle/>
        <a:p>
          <a:endParaRPr lang="en-US"/>
        </a:p>
      </dgm:t>
    </dgm:pt>
    <dgm:pt modelId="{979445C7-683C-B54E-A93A-F4A8018A0FAD}" type="sibTrans" cxnId="{25C14E86-D7D1-9644-B4B6-0CF78F52CAA4}">
      <dgm:prSet/>
      <dgm:spPr/>
      <dgm:t>
        <a:bodyPr/>
        <a:lstStyle/>
        <a:p>
          <a:endParaRPr lang="en-US"/>
        </a:p>
      </dgm:t>
    </dgm:pt>
    <dgm:pt modelId="{21338A61-8730-EB48-9C04-2048CA0137D7}" type="pres">
      <dgm:prSet presAssocID="{B16D979B-631E-2F45-A6B4-B3D763C19052}" presName="Name0" presStyleCnt="0">
        <dgm:presLayoutVars>
          <dgm:dir/>
          <dgm:resizeHandles val="exact"/>
        </dgm:presLayoutVars>
      </dgm:prSet>
      <dgm:spPr/>
    </dgm:pt>
    <dgm:pt modelId="{A9B44CD3-10CF-BE4E-9546-83419AACF0C6}" type="pres">
      <dgm:prSet presAssocID="{B16D979B-631E-2F45-A6B4-B3D763C19052}" presName="arrow" presStyleLbl="bgShp" presStyleIdx="0" presStyleCnt="1"/>
      <dgm:spPr/>
    </dgm:pt>
    <dgm:pt modelId="{7E57C741-540B-9347-B758-C41D133A77BC}" type="pres">
      <dgm:prSet presAssocID="{B16D979B-631E-2F45-A6B4-B3D763C19052}" presName="points" presStyleCnt="0"/>
      <dgm:spPr/>
    </dgm:pt>
    <dgm:pt modelId="{4B5AAC4E-2BCC-2348-909E-067D544773CC}" type="pres">
      <dgm:prSet presAssocID="{E0B77A7B-DE86-3748-9EDE-3EEAF43828C4}" presName="compositeA" presStyleCnt="0"/>
      <dgm:spPr/>
    </dgm:pt>
    <dgm:pt modelId="{B29B1446-2ADE-9A43-A866-EE53EB94B270}" type="pres">
      <dgm:prSet presAssocID="{E0B77A7B-DE86-3748-9EDE-3EEAF43828C4}" presName="textA" presStyleLbl="revTx" presStyleIdx="0" presStyleCnt="3">
        <dgm:presLayoutVars>
          <dgm:bulletEnabled val="1"/>
        </dgm:presLayoutVars>
      </dgm:prSet>
      <dgm:spPr/>
    </dgm:pt>
    <dgm:pt modelId="{256580D6-D493-424C-86D3-F86771B5A26E}" type="pres">
      <dgm:prSet presAssocID="{E0B77A7B-DE86-3748-9EDE-3EEAF43828C4}" presName="circleA" presStyleLbl="node1" presStyleIdx="0" presStyleCnt="3"/>
      <dgm:spPr/>
    </dgm:pt>
    <dgm:pt modelId="{6E572E84-8FEA-ED41-BD02-083609B55926}" type="pres">
      <dgm:prSet presAssocID="{E0B77A7B-DE86-3748-9EDE-3EEAF43828C4}" presName="spaceA" presStyleCnt="0"/>
      <dgm:spPr/>
    </dgm:pt>
    <dgm:pt modelId="{91FDF14F-B6B9-454F-82E1-43D57F6022E0}" type="pres">
      <dgm:prSet presAssocID="{F2E6CC58-4A29-3141-BD6F-067B2C8BED2A}" presName="space" presStyleCnt="0"/>
      <dgm:spPr/>
    </dgm:pt>
    <dgm:pt modelId="{B2311758-9D29-9740-BD4A-628C1FF31504}" type="pres">
      <dgm:prSet presAssocID="{83DE7092-7703-A54D-A02E-18F6BF5EBAE0}" presName="compositeB" presStyleCnt="0"/>
      <dgm:spPr/>
    </dgm:pt>
    <dgm:pt modelId="{5395B26E-337F-1240-8D28-7F64FDF8AA53}" type="pres">
      <dgm:prSet presAssocID="{83DE7092-7703-A54D-A02E-18F6BF5EBAE0}" presName="textB" presStyleLbl="revTx" presStyleIdx="1" presStyleCnt="3">
        <dgm:presLayoutVars>
          <dgm:bulletEnabled val="1"/>
        </dgm:presLayoutVars>
      </dgm:prSet>
      <dgm:spPr/>
    </dgm:pt>
    <dgm:pt modelId="{0A302244-DF1E-4D43-AC03-B4DCBB60BC33}" type="pres">
      <dgm:prSet presAssocID="{83DE7092-7703-A54D-A02E-18F6BF5EBAE0}" presName="circleB" presStyleLbl="node1" presStyleIdx="1" presStyleCnt="3"/>
      <dgm:spPr/>
    </dgm:pt>
    <dgm:pt modelId="{069D130D-FC3A-0044-B6D4-82E6D3981DE7}" type="pres">
      <dgm:prSet presAssocID="{83DE7092-7703-A54D-A02E-18F6BF5EBAE0}" presName="spaceB" presStyleCnt="0"/>
      <dgm:spPr/>
    </dgm:pt>
    <dgm:pt modelId="{1DAE3825-639A-FE4F-80F9-E61D0B32D06B}" type="pres">
      <dgm:prSet presAssocID="{058A1CA0-D355-754E-8886-2D9356839713}" presName="space" presStyleCnt="0"/>
      <dgm:spPr/>
    </dgm:pt>
    <dgm:pt modelId="{8D7F965A-3122-E544-8B60-2F73B5E07558}" type="pres">
      <dgm:prSet presAssocID="{8FCF3D4D-A776-AE4A-9B0D-24CF59EC0418}" presName="compositeA" presStyleCnt="0"/>
      <dgm:spPr/>
    </dgm:pt>
    <dgm:pt modelId="{5FCB40D6-86D0-A846-8048-13E46BE15277}" type="pres">
      <dgm:prSet presAssocID="{8FCF3D4D-A776-AE4A-9B0D-24CF59EC0418}" presName="textA" presStyleLbl="revTx" presStyleIdx="2" presStyleCnt="3">
        <dgm:presLayoutVars>
          <dgm:bulletEnabled val="1"/>
        </dgm:presLayoutVars>
      </dgm:prSet>
      <dgm:spPr/>
    </dgm:pt>
    <dgm:pt modelId="{D57D1C39-B8DA-5D40-8BAB-B2C346B27745}" type="pres">
      <dgm:prSet presAssocID="{8FCF3D4D-A776-AE4A-9B0D-24CF59EC0418}" presName="circleA" presStyleLbl="node1" presStyleIdx="2" presStyleCnt="3"/>
      <dgm:spPr/>
    </dgm:pt>
    <dgm:pt modelId="{AED0F246-85AB-AE44-8D1B-40816841C854}" type="pres">
      <dgm:prSet presAssocID="{8FCF3D4D-A776-AE4A-9B0D-24CF59EC0418}" presName="spaceA" presStyleCnt="0"/>
      <dgm:spPr/>
    </dgm:pt>
  </dgm:ptLst>
  <dgm:cxnLst>
    <dgm:cxn modelId="{D2F2BA52-98AE-1B43-BD99-38ADF248CF5E}" type="presOf" srcId="{8FCF3D4D-A776-AE4A-9B0D-24CF59EC0418}" destId="{5FCB40D6-86D0-A846-8048-13E46BE15277}" srcOrd="0" destOrd="0" presId="urn:microsoft.com/office/officeart/2005/8/layout/hProcess11"/>
    <dgm:cxn modelId="{B69C226C-68AC-4046-B3F4-D6F38A634622}" srcId="{B16D979B-631E-2F45-A6B4-B3D763C19052}" destId="{83DE7092-7703-A54D-A02E-18F6BF5EBAE0}" srcOrd="1" destOrd="0" parTransId="{FA913AF4-9F8D-0C48-ADF0-7F4FD02DBCB8}" sibTransId="{058A1CA0-D355-754E-8886-2D9356839713}"/>
    <dgm:cxn modelId="{25C14E86-D7D1-9644-B4B6-0CF78F52CAA4}" srcId="{B16D979B-631E-2F45-A6B4-B3D763C19052}" destId="{8FCF3D4D-A776-AE4A-9B0D-24CF59EC0418}" srcOrd="2" destOrd="0" parTransId="{7C174C19-4F43-2149-A971-F8297C9AFB76}" sibTransId="{979445C7-683C-B54E-A93A-F4A8018A0FAD}"/>
    <dgm:cxn modelId="{BCD2FA9F-FCC4-664F-A28A-8405205D87CB}" srcId="{B16D979B-631E-2F45-A6B4-B3D763C19052}" destId="{E0B77A7B-DE86-3748-9EDE-3EEAF43828C4}" srcOrd="0" destOrd="0" parTransId="{D0305543-562D-F84B-B315-5E7F302A05DC}" sibTransId="{F2E6CC58-4A29-3141-BD6F-067B2C8BED2A}"/>
    <dgm:cxn modelId="{5FC419A0-514F-6149-A31C-7E9C32586478}" type="presOf" srcId="{B16D979B-631E-2F45-A6B4-B3D763C19052}" destId="{21338A61-8730-EB48-9C04-2048CA0137D7}" srcOrd="0" destOrd="0" presId="urn:microsoft.com/office/officeart/2005/8/layout/hProcess11"/>
    <dgm:cxn modelId="{0524C8DD-728E-084B-A517-11CC13E4A560}" type="presOf" srcId="{E0B77A7B-DE86-3748-9EDE-3EEAF43828C4}" destId="{B29B1446-2ADE-9A43-A866-EE53EB94B270}" srcOrd="0" destOrd="0" presId="urn:microsoft.com/office/officeart/2005/8/layout/hProcess11"/>
    <dgm:cxn modelId="{625EA8E2-AF34-A04A-A962-2AAEE3AA9F78}" type="presOf" srcId="{83DE7092-7703-A54D-A02E-18F6BF5EBAE0}" destId="{5395B26E-337F-1240-8D28-7F64FDF8AA53}" srcOrd="0" destOrd="0" presId="urn:microsoft.com/office/officeart/2005/8/layout/hProcess11"/>
    <dgm:cxn modelId="{BB9A44B7-01C3-A841-89D6-6129067457D0}" type="presParOf" srcId="{21338A61-8730-EB48-9C04-2048CA0137D7}" destId="{A9B44CD3-10CF-BE4E-9546-83419AACF0C6}" srcOrd="0" destOrd="0" presId="urn:microsoft.com/office/officeart/2005/8/layout/hProcess11"/>
    <dgm:cxn modelId="{E6C29926-A8F8-5843-B816-90E85836900C}" type="presParOf" srcId="{21338A61-8730-EB48-9C04-2048CA0137D7}" destId="{7E57C741-540B-9347-B758-C41D133A77BC}" srcOrd="1" destOrd="0" presId="urn:microsoft.com/office/officeart/2005/8/layout/hProcess11"/>
    <dgm:cxn modelId="{8120BDB4-A7DC-734A-A5AF-BF4065D9576D}" type="presParOf" srcId="{7E57C741-540B-9347-B758-C41D133A77BC}" destId="{4B5AAC4E-2BCC-2348-909E-067D544773CC}" srcOrd="0" destOrd="0" presId="urn:microsoft.com/office/officeart/2005/8/layout/hProcess11"/>
    <dgm:cxn modelId="{82775C4E-720A-0149-A4FA-EE5BF794BA1E}" type="presParOf" srcId="{4B5AAC4E-2BCC-2348-909E-067D544773CC}" destId="{B29B1446-2ADE-9A43-A866-EE53EB94B270}" srcOrd="0" destOrd="0" presId="urn:microsoft.com/office/officeart/2005/8/layout/hProcess11"/>
    <dgm:cxn modelId="{6D6AB021-16F6-5044-B0EA-E7E0E6A0A0B9}" type="presParOf" srcId="{4B5AAC4E-2BCC-2348-909E-067D544773CC}" destId="{256580D6-D493-424C-86D3-F86771B5A26E}" srcOrd="1" destOrd="0" presId="urn:microsoft.com/office/officeart/2005/8/layout/hProcess11"/>
    <dgm:cxn modelId="{4E36A1CD-D3DD-ED48-965B-DF970582E45A}" type="presParOf" srcId="{4B5AAC4E-2BCC-2348-909E-067D544773CC}" destId="{6E572E84-8FEA-ED41-BD02-083609B55926}" srcOrd="2" destOrd="0" presId="urn:microsoft.com/office/officeart/2005/8/layout/hProcess11"/>
    <dgm:cxn modelId="{1D9E934F-7276-1B4F-A401-78992155B09F}" type="presParOf" srcId="{7E57C741-540B-9347-B758-C41D133A77BC}" destId="{91FDF14F-B6B9-454F-82E1-43D57F6022E0}" srcOrd="1" destOrd="0" presId="urn:microsoft.com/office/officeart/2005/8/layout/hProcess11"/>
    <dgm:cxn modelId="{EB5D1F07-73F6-D848-B3F0-1FE9BF5025BA}" type="presParOf" srcId="{7E57C741-540B-9347-B758-C41D133A77BC}" destId="{B2311758-9D29-9740-BD4A-628C1FF31504}" srcOrd="2" destOrd="0" presId="urn:microsoft.com/office/officeart/2005/8/layout/hProcess11"/>
    <dgm:cxn modelId="{F9545211-B674-784A-8969-1BA8C473CC91}" type="presParOf" srcId="{B2311758-9D29-9740-BD4A-628C1FF31504}" destId="{5395B26E-337F-1240-8D28-7F64FDF8AA53}" srcOrd="0" destOrd="0" presId="urn:microsoft.com/office/officeart/2005/8/layout/hProcess11"/>
    <dgm:cxn modelId="{B981B742-936B-FA41-B3C1-727D58519569}" type="presParOf" srcId="{B2311758-9D29-9740-BD4A-628C1FF31504}" destId="{0A302244-DF1E-4D43-AC03-B4DCBB60BC33}" srcOrd="1" destOrd="0" presId="urn:microsoft.com/office/officeart/2005/8/layout/hProcess11"/>
    <dgm:cxn modelId="{EBFB5EBE-8FFE-9040-B5B1-8AC00D30829E}" type="presParOf" srcId="{B2311758-9D29-9740-BD4A-628C1FF31504}" destId="{069D130D-FC3A-0044-B6D4-82E6D3981DE7}" srcOrd="2" destOrd="0" presId="urn:microsoft.com/office/officeart/2005/8/layout/hProcess11"/>
    <dgm:cxn modelId="{224A7BD9-4500-2047-A795-612A0D28D0DD}" type="presParOf" srcId="{7E57C741-540B-9347-B758-C41D133A77BC}" destId="{1DAE3825-639A-FE4F-80F9-E61D0B32D06B}" srcOrd="3" destOrd="0" presId="urn:microsoft.com/office/officeart/2005/8/layout/hProcess11"/>
    <dgm:cxn modelId="{0A2B9ADA-57F8-3845-9396-D71EA3C15C37}" type="presParOf" srcId="{7E57C741-540B-9347-B758-C41D133A77BC}" destId="{8D7F965A-3122-E544-8B60-2F73B5E07558}" srcOrd="4" destOrd="0" presId="urn:microsoft.com/office/officeart/2005/8/layout/hProcess11"/>
    <dgm:cxn modelId="{68FDD41C-A232-9248-B87C-F9E5412F9FF0}" type="presParOf" srcId="{8D7F965A-3122-E544-8B60-2F73B5E07558}" destId="{5FCB40D6-86D0-A846-8048-13E46BE15277}" srcOrd="0" destOrd="0" presId="urn:microsoft.com/office/officeart/2005/8/layout/hProcess11"/>
    <dgm:cxn modelId="{96702B74-6C28-2647-92C5-9BF5C4004E72}" type="presParOf" srcId="{8D7F965A-3122-E544-8B60-2F73B5E07558}" destId="{D57D1C39-B8DA-5D40-8BAB-B2C346B27745}" srcOrd="1" destOrd="0" presId="urn:microsoft.com/office/officeart/2005/8/layout/hProcess11"/>
    <dgm:cxn modelId="{20EFD96A-78CB-384B-BB64-111D84272D44}" type="presParOf" srcId="{8D7F965A-3122-E544-8B60-2F73B5E07558}" destId="{AED0F246-85AB-AE44-8D1B-40816841C85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D35E60-9EDA-DF4B-B40F-4B50B895F586}" type="doc">
      <dgm:prSet loTypeId="urn:microsoft.com/office/officeart/2005/8/layout/vList3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586163D-39DB-904A-91DF-D931B13501DF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23</a:t>
          </a:r>
        </a:p>
      </dgm:t>
    </dgm:pt>
    <dgm:pt modelId="{D4CDC988-CD4E-A640-A993-BD1DF8FE124C}" type="parTrans" cxnId="{D35CC7A5-DE6C-0D4E-8028-93DF938629DC}">
      <dgm:prSet/>
      <dgm:spPr/>
      <dgm:t>
        <a:bodyPr/>
        <a:lstStyle/>
        <a:p>
          <a:endParaRPr lang="en-US"/>
        </a:p>
      </dgm:t>
    </dgm:pt>
    <dgm:pt modelId="{2926BD93-A979-4A4D-8A6E-C8025411D9D2}" type="sibTrans" cxnId="{D35CC7A5-DE6C-0D4E-8028-93DF938629DC}">
      <dgm:prSet/>
      <dgm:spPr/>
      <dgm:t>
        <a:bodyPr/>
        <a:lstStyle/>
        <a:p>
          <a:endParaRPr lang="en-US"/>
        </a:p>
      </dgm:t>
    </dgm:pt>
    <dgm:pt modelId="{0119FD09-7C50-214F-AC48-AA0D312ADF1B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Site 230</a:t>
          </a:r>
        </a:p>
      </dgm:t>
    </dgm:pt>
    <dgm:pt modelId="{1AB14405-5F8B-3043-82BA-F28D78D19201}" type="parTrans" cxnId="{D2362556-A805-A742-9CBD-762F529512E3}">
      <dgm:prSet/>
      <dgm:spPr/>
      <dgm:t>
        <a:bodyPr/>
        <a:lstStyle/>
        <a:p>
          <a:endParaRPr lang="en-US"/>
        </a:p>
      </dgm:t>
    </dgm:pt>
    <dgm:pt modelId="{B1223626-8B1A-2642-8D3B-863ED89ECF11}" type="sibTrans" cxnId="{D2362556-A805-A742-9CBD-762F529512E3}">
      <dgm:prSet/>
      <dgm:spPr/>
      <dgm:t>
        <a:bodyPr/>
        <a:lstStyle/>
        <a:p>
          <a:endParaRPr lang="en-US"/>
        </a:p>
      </dgm:t>
    </dgm:pt>
    <dgm:pt modelId="{D142BBB1-252C-D341-9028-FA4475451687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Site 276</a:t>
          </a:r>
        </a:p>
      </dgm:t>
    </dgm:pt>
    <dgm:pt modelId="{5135BED7-D096-0340-B004-FAC2E67C4537}" type="parTrans" cxnId="{19F9B3E2-8FFA-7541-9819-68C4EC1FA81B}">
      <dgm:prSet/>
      <dgm:spPr/>
      <dgm:t>
        <a:bodyPr/>
        <a:lstStyle/>
        <a:p>
          <a:endParaRPr lang="en-US"/>
        </a:p>
      </dgm:t>
    </dgm:pt>
    <dgm:pt modelId="{FDF4D660-9615-5F42-B405-62954B45CB62}" type="sibTrans" cxnId="{19F9B3E2-8FFA-7541-9819-68C4EC1FA81B}">
      <dgm:prSet/>
      <dgm:spPr/>
      <dgm:t>
        <a:bodyPr/>
        <a:lstStyle/>
        <a:p>
          <a:endParaRPr lang="en-US"/>
        </a:p>
      </dgm:t>
    </dgm:pt>
    <dgm:pt modelId="{B019E362-BAA5-954E-9DA9-567FF877F0B2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322</a:t>
          </a:r>
        </a:p>
      </dgm:t>
    </dgm:pt>
    <dgm:pt modelId="{D7811546-87D2-8F4D-80E7-8E7FA8DD8B61}" type="parTrans" cxnId="{2009962A-7683-6E46-AB0F-7FB3C343F713}">
      <dgm:prSet/>
      <dgm:spPr/>
      <dgm:t>
        <a:bodyPr/>
        <a:lstStyle/>
        <a:p>
          <a:endParaRPr lang="en-US"/>
        </a:p>
      </dgm:t>
    </dgm:pt>
    <dgm:pt modelId="{350325F8-5FAA-C74C-9391-DC3CE10AED74}" type="sibTrans" cxnId="{2009962A-7683-6E46-AB0F-7FB3C343F713}">
      <dgm:prSet/>
      <dgm:spPr/>
      <dgm:t>
        <a:bodyPr/>
        <a:lstStyle/>
        <a:p>
          <a:endParaRPr lang="en-US"/>
        </a:p>
      </dgm:t>
    </dgm:pt>
    <dgm:pt modelId="{0992B460-19BF-8D49-9179-6DA42843461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598</a:t>
          </a:r>
        </a:p>
      </dgm:t>
    </dgm:pt>
    <dgm:pt modelId="{42F4ED9B-3B78-F140-BD15-5A3D9E17E04B}" type="parTrans" cxnId="{9B34AACE-EE77-1E4C-A464-61FA7A1254D6}">
      <dgm:prSet/>
      <dgm:spPr/>
      <dgm:t>
        <a:bodyPr/>
        <a:lstStyle/>
        <a:p>
          <a:endParaRPr lang="en-US"/>
        </a:p>
      </dgm:t>
    </dgm:pt>
    <dgm:pt modelId="{3280DF2F-DD02-7445-B538-7087B7C6035A}" type="sibTrans" cxnId="{9B34AACE-EE77-1E4C-A464-61FA7A1254D6}">
      <dgm:prSet/>
      <dgm:spPr/>
      <dgm:t>
        <a:bodyPr/>
        <a:lstStyle/>
        <a:p>
          <a:endParaRPr lang="en-US"/>
        </a:p>
      </dgm:t>
    </dgm:pt>
    <dgm:pt modelId="{5B634C7A-11F6-6E40-BD80-0CF50A362911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621</a:t>
          </a:r>
        </a:p>
      </dgm:t>
    </dgm:pt>
    <dgm:pt modelId="{2FDEEF9E-030C-324A-95E2-B8CEF09D96EA}" type="parTrans" cxnId="{15E42463-CCB9-DC43-9B04-C8491D3B9801}">
      <dgm:prSet/>
      <dgm:spPr/>
      <dgm:t>
        <a:bodyPr/>
        <a:lstStyle/>
        <a:p>
          <a:endParaRPr lang="en-US"/>
        </a:p>
      </dgm:t>
    </dgm:pt>
    <dgm:pt modelId="{4E2BB0DA-CFDF-0648-986D-AFFD21E6E4E0}" type="sibTrans" cxnId="{15E42463-CCB9-DC43-9B04-C8491D3B9801}">
      <dgm:prSet/>
      <dgm:spPr/>
      <dgm:t>
        <a:bodyPr/>
        <a:lstStyle/>
        <a:p>
          <a:endParaRPr lang="en-US"/>
        </a:p>
      </dgm:t>
    </dgm:pt>
    <dgm:pt modelId="{E033575B-5F03-1A4E-829A-508C12CB51B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391</a:t>
          </a:r>
        </a:p>
      </dgm:t>
    </dgm:pt>
    <dgm:pt modelId="{700F8E64-A214-104C-A657-2C566A73E165}" type="sibTrans" cxnId="{2CC9B42D-DD84-D14E-9DA2-8AE59649B4A3}">
      <dgm:prSet/>
      <dgm:spPr/>
      <dgm:t>
        <a:bodyPr/>
        <a:lstStyle/>
        <a:p>
          <a:endParaRPr lang="en-US"/>
        </a:p>
      </dgm:t>
    </dgm:pt>
    <dgm:pt modelId="{1D77AFCA-9379-414E-9C53-714866CB7A67}" type="parTrans" cxnId="{2CC9B42D-DD84-D14E-9DA2-8AE59649B4A3}">
      <dgm:prSet/>
      <dgm:spPr/>
      <dgm:t>
        <a:bodyPr/>
        <a:lstStyle/>
        <a:p>
          <a:endParaRPr lang="en-US"/>
        </a:p>
      </dgm:t>
    </dgm:pt>
    <dgm:pt modelId="{A269EAA8-1A07-3248-93AD-F73938D4D1FF}" type="pres">
      <dgm:prSet presAssocID="{59D35E60-9EDA-DF4B-B40F-4B50B895F586}" presName="linearFlow" presStyleCnt="0">
        <dgm:presLayoutVars>
          <dgm:dir/>
          <dgm:resizeHandles val="exact"/>
        </dgm:presLayoutVars>
      </dgm:prSet>
      <dgm:spPr/>
    </dgm:pt>
    <dgm:pt modelId="{EDC44082-C4D1-A44A-AC14-976EC589FFCC}" type="pres">
      <dgm:prSet presAssocID="{1586163D-39DB-904A-91DF-D931B13501DF}" presName="composite" presStyleCnt="0"/>
      <dgm:spPr/>
    </dgm:pt>
    <dgm:pt modelId="{BEDA038D-3E4E-5748-9B98-E8E5EF0574E3}" type="pres">
      <dgm:prSet presAssocID="{1586163D-39DB-904A-91DF-D931B13501DF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25DC6E-F933-6A40-8AC4-8C768F5954F5}" type="pres">
      <dgm:prSet presAssocID="{1586163D-39DB-904A-91DF-D931B13501DF}" presName="txShp" presStyleLbl="node1" presStyleIdx="0" presStyleCnt="7">
        <dgm:presLayoutVars>
          <dgm:bulletEnabled val="1"/>
        </dgm:presLayoutVars>
      </dgm:prSet>
      <dgm:spPr/>
    </dgm:pt>
    <dgm:pt modelId="{869B5758-2D82-2F46-A8AB-871F6781E8A1}" type="pres">
      <dgm:prSet presAssocID="{2926BD93-A979-4A4D-8A6E-C8025411D9D2}" presName="spacing" presStyleCnt="0"/>
      <dgm:spPr/>
    </dgm:pt>
    <dgm:pt modelId="{3B792002-C5BE-084F-B662-DBA84DF22107}" type="pres">
      <dgm:prSet presAssocID="{0119FD09-7C50-214F-AC48-AA0D312ADF1B}" presName="composite" presStyleCnt="0"/>
      <dgm:spPr/>
    </dgm:pt>
    <dgm:pt modelId="{40E36FFF-C39B-A74D-BD43-C6750C0C86D6}" type="pres">
      <dgm:prSet presAssocID="{0119FD09-7C50-214F-AC48-AA0D312ADF1B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5A4221-92BF-E642-86BD-ABA5A9E8F109}" type="pres">
      <dgm:prSet presAssocID="{0119FD09-7C50-214F-AC48-AA0D312ADF1B}" presName="txShp" presStyleLbl="node1" presStyleIdx="1" presStyleCnt="7">
        <dgm:presLayoutVars>
          <dgm:bulletEnabled val="1"/>
        </dgm:presLayoutVars>
      </dgm:prSet>
      <dgm:spPr/>
    </dgm:pt>
    <dgm:pt modelId="{E1AAADC0-13A1-B244-8608-2B7802BF2807}" type="pres">
      <dgm:prSet presAssocID="{B1223626-8B1A-2642-8D3B-863ED89ECF11}" presName="spacing" presStyleCnt="0"/>
      <dgm:spPr/>
    </dgm:pt>
    <dgm:pt modelId="{B184FEB3-9D63-AF41-95BE-B5F54EBD862F}" type="pres">
      <dgm:prSet presAssocID="{D142BBB1-252C-D341-9028-FA4475451687}" presName="composite" presStyleCnt="0"/>
      <dgm:spPr/>
    </dgm:pt>
    <dgm:pt modelId="{0759EE72-E1AD-9445-8845-5E6F07AE7E8A}" type="pres">
      <dgm:prSet presAssocID="{D142BBB1-252C-D341-9028-FA4475451687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D07E2C-4932-A741-9758-E9094D57087F}" type="pres">
      <dgm:prSet presAssocID="{D142BBB1-252C-D341-9028-FA4475451687}" presName="txShp" presStyleLbl="node1" presStyleIdx="2" presStyleCnt="7">
        <dgm:presLayoutVars>
          <dgm:bulletEnabled val="1"/>
        </dgm:presLayoutVars>
      </dgm:prSet>
      <dgm:spPr/>
    </dgm:pt>
    <dgm:pt modelId="{37939C47-3D17-724F-9029-B707176C9491}" type="pres">
      <dgm:prSet presAssocID="{FDF4D660-9615-5F42-B405-62954B45CB62}" presName="spacing" presStyleCnt="0"/>
      <dgm:spPr/>
    </dgm:pt>
    <dgm:pt modelId="{114E7783-F8F0-104D-8E63-A3F82E779D33}" type="pres">
      <dgm:prSet presAssocID="{B019E362-BAA5-954E-9DA9-567FF877F0B2}" presName="composite" presStyleCnt="0"/>
      <dgm:spPr/>
    </dgm:pt>
    <dgm:pt modelId="{AE5AA34D-5040-904B-8E79-7374EA114CA7}" type="pres">
      <dgm:prSet presAssocID="{B019E362-BAA5-954E-9DA9-567FF877F0B2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E95327-09C1-3645-9751-A6273DF48D16}" type="pres">
      <dgm:prSet presAssocID="{B019E362-BAA5-954E-9DA9-567FF877F0B2}" presName="txShp" presStyleLbl="node1" presStyleIdx="3" presStyleCnt="7">
        <dgm:presLayoutVars>
          <dgm:bulletEnabled val="1"/>
        </dgm:presLayoutVars>
      </dgm:prSet>
      <dgm:spPr/>
    </dgm:pt>
    <dgm:pt modelId="{91718C43-3B23-E54E-AC8B-CFDA7B26E7CD}" type="pres">
      <dgm:prSet presAssocID="{350325F8-5FAA-C74C-9391-DC3CE10AED74}" presName="spacing" presStyleCnt="0"/>
      <dgm:spPr/>
    </dgm:pt>
    <dgm:pt modelId="{0CA0CE70-2BC6-CD4D-92B6-7B2066DA3F42}" type="pres">
      <dgm:prSet presAssocID="{E033575B-5F03-1A4E-829A-508C12CB51B7}" presName="composite" presStyleCnt="0"/>
      <dgm:spPr/>
    </dgm:pt>
    <dgm:pt modelId="{6258B321-3D4D-8645-9965-63146A8A0920}" type="pres">
      <dgm:prSet presAssocID="{E033575B-5F03-1A4E-829A-508C12CB51B7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787DD12-511B-2841-8ACA-17B9C39E2E3A}" type="pres">
      <dgm:prSet presAssocID="{E033575B-5F03-1A4E-829A-508C12CB51B7}" presName="txShp" presStyleLbl="node1" presStyleIdx="4" presStyleCnt="7">
        <dgm:presLayoutVars>
          <dgm:bulletEnabled val="1"/>
        </dgm:presLayoutVars>
      </dgm:prSet>
      <dgm:spPr/>
    </dgm:pt>
    <dgm:pt modelId="{123F3548-ACFA-A04C-9281-4126122397B5}" type="pres">
      <dgm:prSet presAssocID="{700F8E64-A214-104C-A657-2C566A73E165}" presName="spacing" presStyleCnt="0"/>
      <dgm:spPr/>
    </dgm:pt>
    <dgm:pt modelId="{BA424F40-24FA-0740-8749-87C5F6FC09D0}" type="pres">
      <dgm:prSet presAssocID="{0992B460-19BF-8D49-9179-6DA428434617}" presName="composite" presStyleCnt="0"/>
      <dgm:spPr/>
    </dgm:pt>
    <dgm:pt modelId="{2DE5E1D2-3B9D-7349-853B-D08BFB9BC38C}" type="pres">
      <dgm:prSet presAssocID="{0992B460-19BF-8D49-9179-6DA428434617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5EE50C-8215-654D-8577-E11C9E5F776F}" type="pres">
      <dgm:prSet presAssocID="{0992B460-19BF-8D49-9179-6DA428434617}" presName="txShp" presStyleLbl="node1" presStyleIdx="5" presStyleCnt="7">
        <dgm:presLayoutVars>
          <dgm:bulletEnabled val="1"/>
        </dgm:presLayoutVars>
      </dgm:prSet>
      <dgm:spPr/>
    </dgm:pt>
    <dgm:pt modelId="{93F52325-E568-9B4D-8A3B-5EAF9E91E04C}" type="pres">
      <dgm:prSet presAssocID="{3280DF2F-DD02-7445-B538-7087B7C6035A}" presName="spacing" presStyleCnt="0"/>
      <dgm:spPr/>
    </dgm:pt>
    <dgm:pt modelId="{A898A9C2-02E4-5640-87EF-56E0C99FAFE0}" type="pres">
      <dgm:prSet presAssocID="{5B634C7A-11F6-6E40-BD80-0CF50A362911}" presName="composite" presStyleCnt="0"/>
      <dgm:spPr/>
    </dgm:pt>
    <dgm:pt modelId="{39F74886-7EF8-7A47-9E08-656E7D0EBFCE}" type="pres">
      <dgm:prSet presAssocID="{5B634C7A-11F6-6E40-BD80-0CF50A362911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6E4C0F9-92A3-D949-9DE0-89AC9879C6ED}" type="pres">
      <dgm:prSet presAssocID="{5B634C7A-11F6-6E40-BD80-0CF50A362911}" presName="txShp" presStyleLbl="node1" presStyleIdx="6" presStyleCnt="7">
        <dgm:presLayoutVars>
          <dgm:bulletEnabled val="1"/>
        </dgm:presLayoutVars>
      </dgm:prSet>
      <dgm:spPr/>
    </dgm:pt>
  </dgm:ptLst>
  <dgm:cxnLst>
    <dgm:cxn modelId="{2009962A-7683-6E46-AB0F-7FB3C343F713}" srcId="{59D35E60-9EDA-DF4B-B40F-4B50B895F586}" destId="{B019E362-BAA5-954E-9DA9-567FF877F0B2}" srcOrd="3" destOrd="0" parTransId="{D7811546-87D2-8F4D-80E7-8E7FA8DD8B61}" sibTransId="{350325F8-5FAA-C74C-9391-DC3CE10AED74}"/>
    <dgm:cxn modelId="{6B54E32C-08C7-484E-89CC-01FCA6B15945}" type="presOf" srcId="{59D35E60-9EDA-DF4B-B40F-4B50B895F586}" destId="{A269EAA8-1A07-3248-93AD-F73938D4D1FF}" srcOrd="0" destOrd="0" presId="urn:microsoft.com/office/officeart/2005/8/layout/vList3"/>
    <dgm:cxn modelId="{2CC9B42D-DD84-D14E-9DA2-8AE59649B4A3}" srcId="{59D35E60-9EDA-DF4B-B40F-4B50B895F586}" destId="{E033575B-5F03-1A4E-829A-508C12CB51B7}" srcOrd="4" destOrd="0" parTransId="{1D77AFCA-9379-414E-9C53-714866CB7A67}" sibTransId="{700F8E64-A214-104C-A657-2C566A73E165}"/>
    <dgm:cxn modelId="{74EFE42E-D2B6-B145-BCF7-F0B72DF5083F}" type="presOf" srcId="{1586163D-39DB-904A-91DF-D931B13501DF}" destId="{7725DC6E-F933-6A40-8AC4-8C768F5954F5}" srcOrd="0" destOrd="0" presId="urn:microsoft.com/office/officeart/2005/8/layout/vList3"/>
    <dgm:cxn modelId="{39B59C3F-159D-5A45-997D-19E974D1DADD}" type="presOf" srcId="{D142BBB1-252C-D341-9028-FA4475451687}" destId="{A3D07E2C-4932-A741-9758-E9094D57087F}" srcOrd="0" destOrd="0" presId="urn:microsoft.com/office/officeart/2005/8/layout/vList3"/>
    <dgm:cxn modelId="{36D13353-6DCE-5645-B995-FE595DB56D12}" type="presOf" srcId="{0119FD09-7C50-214F-AC48-AA0D312ADF1B}" destId="{675A4221-92BF-E642-86BD-ABA5A9E8F109}" srcOrd="0" destOrd="0" presId="urn:microsoft.com/office/officeart/2005/8/layout/vList3"/>
    <dgm:cxn modelId="{D2362556-A805-A742-9CBD-762F529512E3}" srcId="{59D35E60-9EDA-DF4B-B40F-4B50B895F586}" destId="{0119FD09-7C50-214F-AC48-AA0D312ADF1B}" srcOrd="1" destOrd="0" parTransId="{1AB14405-5F8B-3043-82BA-F28D78D19201}" sibTransId="{B1223626-8B1A-2642-8D3B-863ED89ECF11}"/>
    <dgm:cxn modelId="{15E42463-CCB9-DC43-9B04-C8491D3B9801}" srcId="{59D35E60-9EDA-DF4B-B40F-4B50B895F586}" destId="{5B634C7A-11F6-6E40-BD80-0CF50A362911}" srcOrd="6" destOrd="0" parTransId="{2FDEEF9E-030C-324A-95E2-B8CEF09D96EA}" sibTransId="{4E2BB0DA-CFDF-0648-986D-AFFD21E6E4E0}"/>
    <dgm:cxn modelId="{B46D186A-C2F1-5C49-B0C1-4F503D9DB3C4}" type="presOf" srcId="{E033575B-5F03-1A4E-829A-508C12CB51B7}" destId="{3787DD12-511B-2841-8ACA-17B9C39E2E3A}" srcOrd="0" destOrd="0" presId="urn:microsoft.com/office/officeart/2005/8/layout/vList3"/>
    <dgm:cxn modelId="{4706B789-A05A-A741-934B-0828627B5066}" type="presOf" srcId="{5B634C7A-11F6-6E40-BD80-0CF50A362911}" destId="{46E4C0F9-92A3-D949-9DE0-89AC9879C6ED}" srcOrd="0" destOrd="0" presId="urn:microsoft.com/office/officeart/2005/8/layout/vList3"/>
    <dgm:cxn modelId="{D35CC7A5-DE6C-0D4E-8028-93DF938629DC}" srcId="{59D35E60-9EDA-DF4B-B40F-4B50B895F586}" destId="{1586163D-39DB-904A-91DF-D931B13501DF}" srcOrd="0" destOrd="0" parTransId="{D4CDC988-CD4E-A640-A993-BD1DF8FE124C}" sibTransId="{2926BD93-A979-4A4D-8A6E-C8025411D9D2}"/>
    <dgm:cxn modelId="{81831AB3-AF1D-1244-A525-EA017D677745}" type="presOf" srcId="{B019E362-BAA5-954E-9DA9-567FF877F0B2}" destId="{FBE95327-09C1-3645-9751-A6273DF48D16}" srcOrd="0" destOrd="0" presId="urn:microsoft.com/office/officeart/2005/8/layout/vList3"/>
    <dgm:cxn modelId="{9B34AACE-EE77-1E4C-A464-61FA7A1254D6}" srcId="{59D35E60-9EDA-DF4B-B40F-4B50B895F586}" destId="{0992B460-19BF-8D49-9179-6DA428434617}" srcOrd="5" destOrd="0" parTransId="{42F4ED9B-3B78-F140-BD15-5A3D9E17E04B}" sibTransId="{3280DF2F-DD02-7445-B538-7087B7C6035A}"/>
    <dgm:cxn modelId="{19F9B3E2-8FFA-7541-9819-68C4EC1FA81B}" srcId="{59D35E60-9EDA-DF4B-B40F-4B50B895F586}" destId="{D142BBB1-252C-D341-9028-FA4475451687}" srcOrd="2" destOrd="0" parTransId="{5135BED7-D096-0340-B004-FAC2E67C4537}" sibTransId="{FDF4D660-9615-5F42-B405-62954B45CB62}"/>
    <dgm:cxn modelId="{BA6568FE-7BDC-2942-A59A-A990D2088ABA}" type="presOf" srcId="{0992B460-19BF-8D49-9179-6DA428434617}" destId="{595EE50C-8215-654D-8577-E11C9E5F776F}" srcOrd="0" destOrd="0" presId="urn:microsoft.com/office/officeart/2005/8/layout/vList3"/>
    <dgm:cxn modelId="{6C332A3F-B749-4842-94AF-D27E5C5849BA}" type="presParOf" srcId="{A269EAA8-1A07-3248-93AD-F73938D4D1FF}" destId="{EDC44082-C4D1-A44A-AC14-976EC589FFCC}" srcOrd="0" destOrd="0" presId="urn:microsoft.com/office/officeart/2005/8/layout/vList3"/>
    <dgm:cxn modelId="{D261CE78-9621-864F-A939-90A23DC303C7}" type="presParOf" srcId="{EDC44082-C4D1-A44A-AC14-976EC589FFCC}" destId="{BEDA038D-3E4E-5748-9B98-E8E5EF0574E3}" srcOrd="0" destOrd="0" presId="urn:microsoft.com/office/officeart/2005/8/layout/vList3"/>
    <dgm:cxn modelId="{20D6A844-D8DF-5648-8BE9-87D5563EC17F}" type="presParOf" srcId="{EDC44082-C4D1-A44A-AC14-976EC589FFCC}" destId="{7725DC6E-F933-6A40-8AC4-8C768F5954F5}" srcOrd="1" destOrd="0" presId="urn:microsoft.com/office/officeart/2005/8/layout/vList3"/>
    <dgm:cxn modelId="{D762912C-E3FD-6A47-8627-AF78512643A2}" type="presParOf" srcId="{A269EAA8-1A07-3248-93AD-F73938D4D1FF}" destId="{869B5758-2D82-2F46-A8AB-871F6781E8A1}" srcOrd="1" destOrd="0" presId="urn:microsoft.com/office/officeart/2005/8/layout/vList3"/>
    <dgm:cxn modelId="{FD866F0E-B0E9-9749-952B-41F4E122D39C}" type="presParOf" srcId="{A269EAA8-1A07-3248-93AD-F73938D4D1FF}" destId="{3B792002-C5BE-084F-B662-DBA84DF22107}" srcOrd="2" destOrd="0" presId="urn:microsoft.com/office/officeart/2005/8/layout/vList3"/>
    <dgm:cxn modelId="{7D3FCF19-10C5-0443-8EF3-5EA5E8378A03}" type="presParOf" srcId="{3B792002-C5BE-084F-B662-DBA84DF22107}" destId="{40E36FFF-C39B-A74D-BD43-C6750C0C86D6}" srcOrd="0" destOrd="0" presId="urn:microsoft.com/office/officeart/2005/8/layout/vList3"/>
    <dgm:cxn modelId="{818FBEAD-3268-2F46-B7D0-5B45759E236A}" type="presParOf" srcId="{3B792002-C5BE-084F-B662-DBA84DF22107}" destId="{675A4221-92BF-E642-86BD-ABA5A9E8F109}" srcOrd="1" destOrd="0" presId="urn:microsoft.com/office/officeart/2005/8/layout/vList3"/>
    <dgm:cxn modelId="{C4AB1EFA-6636-9D44-B82D-BF17810F5DCE}" type="presParOf" srcId="{A269EAA8-1A07-3248-93AD-F73938D4D1FF}" destId="{E1AAADC0-13A1-B244-8608-2B7802BF2807}" srcOrd="3" destOrd="0" presId="urn:microsoft.com/office/officeart/2005/8/layout/vList3"/>
    <dgm:cxn modelId="{48B60957-6902-5042-A1C5-579108685C9C}" type="presParOf" srcId="{A269EAA8-1A07-3248-93AD-F73938D4D1FF}" destId="{B184FEB3-9D63-AF41-95BE-B5F54EBD862F}" srcOrd="4" destOrd="0" presId="urn:microsoft.com/office/officeart/2005/8/layout/vList3"/>
    <dgm:cxn modelId="{F1C5A104-842D-B641-8497-A328787C8B44}" type="presParOf" srcId="{B184FEB3-9D63-AF41-95BE-B5F54EBD862F}" destId="{0759EE72-E1AD-9445-8845-5E6F07AE7E8A}" srcOrd="0" destOrd="0" presId="urn:microsoft.com/office/officeart/2005/8/layout/vList3"/>
    <dgm:cxn modelId="{BBC823B9-77A1-6043-8356-D9C9DF57125C}" type="presParOf" srcId="{B184FEB3-9D63-AF41-95BE-B5F54EBD862F}" destId="{A3D07E2C-4932-A741-9758-E9094D57087F}" srcOrd="1" destOrd="0" presId="urn:microsoft.com/office/officeart/2005/8/layout/vList3"/>
    <dgm:cxn modelId="{E26B2F90-91CF-CE41-B1A8-E5086EB39618}" type="presParOf" srcId="{A269EAA8-1A07-3248-93AD-F73938D4D1FF}" destId="{37939C47-3D17-724F-9029-B707176C9491}" srcOrd="5" destOrd="0" presId="urn:microsoft.com/office/officeart/2005/8/layout/vList3"/>
    <dgm:cxn modelId="{114F6916-F385-F941-A233-49345CFF40A3}" type="presParOf" srcId="{A269EAA8-1A07-3248-93AD-F73938D4D1FF}" destId="{114E7783-F8F0-104D-8E63-A3F82E779D33}" srcOrd="6" destOrd="0" presId="urn:microsoft.com/office/officeart/2005/8/layout/vList3"/>
    <dgm:cxn modelId="{708562B6-7EA6-8247-8A40-D0F50CC47B42}" type="presParOf" srcId="{114E7783-F8F0-104D-8E63-A3F82E779D33}" destId="{AE5AA34D-5040-904B-8E79-7374EA114CA7}" srcOrd="0" destOrd="0" presId="urn:microsoft.com/office/officeart/2005/8/layout/vList3"/>
    <dgm:cxn modelId="{7D521576-67ED-2A42-B934-9029264FB14D}" type="presParOf" srcId="{114E7783-F8F0-104D-8E63-A3F82E779D33}" destId="{FBE95327-09C1-3645-9751-A6273DF48D16}" srcOrd="1" destOrd="0" presId="urn:microsoft.com/office/officeart/2005/8/layout/vList3"/>
    <dgm:cxn modelId="{4330D3D1-71A0-B149-A145-47FBA2EB2C2D}" type="presParOf" srcId="{A269EAA8-1A07-3248-93AD-F73938D4D1FF}" destId="{91718C43-3B23-E54E-AC8B-CFDA7B26E7CD}" srcOrd="7" destOrd="0" presId="urn:microsoft.com/office/officeart/2005/8/layout/vList3"/>
    <dgm:cxn modelId="{1BA89ED7-F94D-CF4A-9654-285C25381C5E}" type="presParOf" srcId="{A269EAA8-1A07-3248-93AD-F73938D4D1FF}" destId="{0CA0CE70-2BC6-CD4D-92B6-7B2066DA3F42}" srcOrd="8" destOrd="0" presId="urn:microsoft.com/office/officeart/2005/8/layout/vList3"/>
    <dgm:cxn modelId="{E6DFCF7E-777B-0546-ABAD-0E81DD0DC541}" type="presParOf" srcId="{0CA0CE70-2BC6-CD4D-92B6-7B2066DA3F42}" destId="{6258B321-3D4D-8645-9965-63146A8A0920}" srcOrd="0" destOrd="0" presId="urn:microsoft.com/office/officeart/2005/8/layout/vList3"/>
    <dgm:cxn modelId="{489CED96-FCAF-AB48-B266-ECE852AB87FA}" type="presParOf" srcId="{0CA0CE70-2BC6-CD4D-92B6-7B2066DA3F42}" destId="{3787DD12-511B-2841-8ACA-17B9C39E2E3A}" srcOrd="1" destOrd="0" presId="urn:microsoft.com/office/officeart/2005/8/layout/vList3"/>
    <dgm:cxn modelId="{DC1151B9-EC13-5C4F-A5E9-216DFDE573C3}" type="presParOf" srcId="{A269EAA8-1A07-3248-93AD-F73938D4D1FF}" destId="{123F3548-ACFA-A04C-9281-4126122397B5}" srcOrd="9" destOrd="0" presId="urn:microsoft.com/office/officeart/2005/8/layout/vList3"/>
    <dgm:cxn modelId="{3B1A92A4-B6A2-AD4F-9742-333688A3D426}" type="presParOf" srcId="{A269EAA8-1A07-3248-93AD-F73938D4D1FF}" destId="{BA424F40-24FA-0740-8749-87C5F6FC09D0}" srcOrd="10" destOrd="0" presId="urn:microsoft.com/office/officeart/2005/8/layout/vList3"/>
    <dgm:cxn modelId="{F441DD67-8AB9-8443-B482-C40A1B27D366}" type="presParOf" srcId="{BA424F40-24FA-0740-8749-87C5F6FC09D0}" destId="{2DE5E1D2-3B9D-7349-853B-D08BFB9BC38C}" srcOrd="0" destOrd="0" presId="urn:microsoft.com/office/officeart/2005/8/layout/vList3"/>
    <dgm:cxn modelId="{A204DCBD-7442-3B4B-B0CC-A00FD8FAD3DD}" type="presParOf" srcId="{BA424F40-24FA-0740-8749-87C5F6FC09D0}" destId="{595EE50C-8215-654D-8577-E11C9E5F776F}" srcOrd="1" destOrd="0" presId="urn:microsoft.com/office/officeart/2005/8/layout/vList3"/>
    <dgm:cxn modelId="{B062A840-9EB3-B640-82E5-6E15C82DDD12}" type="presParOf" srcId="{A269EAA8-1A07-3248-93AD-F73938D4D1FF}" destId="{93F52325-E568-9B4D-8A3B-5EAF9E91E04C}" srcOrd="11" destOrd="0" presId="urn:microsoft.com/office/officeart/2005/8/layout/vList3"/>
    <dgm:cxn modelId="{08456069-4E3F-BF46-A401-E826D6D01E55}" type="presParOf" srcId="{A269EAA8-1A07-3248-93AD-F73938D4D1FF}" destId="{A898A9C2-02E4-5640-87EF-56E0C99FAFE0}" srcOrd="12" destOrd="0" presId="urn:microsoft.com/office/officeart/2005/8/layout/vList3"/>
    <dgm:cxn modelId="{0817244C-32B9-A74C-AC20-0C8377376ED7}" type="presParOf" srcId="{A898A9C2-02E4-5640-87EF-56E0C99FAFE0}" destId="{39F74886-7EF8-7A47-9E08-656E7D0EBFCE}" srcOrd="0" destOrd="0" presId="urn:microsoft.com/office/officeart/2005/8/layout/vList3"/>
    <dgm:cxn modelId="{A34B11B4-D347-834A-B688-87F9141F106E}" type="presParOf" srcId="{A898A9C2-02E4-5640-87EF-56E0C99FAFE0}" destId="{46E4C0F9-92A3-D949-9DE0-89AC9879C6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D35E60-9EDA-DF4B-B40F-4B50B895F586}" type="doc">
      <dgm:prSet loTypeId="urn:microsoft.com/office/officeart/2005/8/layout/vList3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586163D-39DB-904A-91DF-D931B13501DF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138</a:t>
          </a:r>
        </a:p>
      </dgm:t>
    </dgm:pt>
    <dgm:pt modelId="{D4CDC988-CD4E-A640-A993-BD1DF8FE124C}" type="parTrans" cxnId="{D35CC7A5-DE6C-0D4E-8028-93DF938629DC}">
      <dgm:prSet/>
      <dgm:spPr/>
      <dgm:t>
        <a:bodyPr/>
        <a:lstStyle/>
        <a:p>
          <a:endParaRPr lang="en-US"/>
        </a:p>
      </dgm:t>
    </dgm:pt>
    <dgm:pt modelId="{2926BD93-A979-4A4D-8A6E-C8025411D9D2}" type="sibTrans" cxnId="{D35CC7A5-DE6C-0D4E-8028-93DF938629DC}">
      <dgm:prSet/>
      <dgm:spPr/>
      <dgm:t>
        <a:bodyPr/>
        <a:lstStyle/>
        <a:p>
          <a:endParaRPr lang="en-US"/>
        </a:p>
      </dgm:t>
    </dgm:pt>
    <dgm:pt modelId="{0119FD09-7C50-214F-AC48-AA0D312ADF1B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161</a:t>
          </a:r>
        </a:p>
      </dgm:t>
    </dgm:pt>
    <dgm:pt modelId="{1AB14405-5F8B-3043-82BA-F28D78D19201}" type="parTrans" cxnId="{D2362556-A805-A742-9CBD-762F529512E3}">
      <dgm:prSet/>
      <dgm:spPr/>
      <dgm:t>
        <a:bodyPr/>
        <a:lstStyle/>
        <a:p>
          <a:endParaRPr lang="en-US"/>
        </a:p>
      </dgm:t>
    </dgm:pt>
    <dgm:pt modelId="{B1223626-8B1A-2642-8D3B-863ED89ECF11}" type="sibTrans" cxnId="{D2362556-A805-A742-9CBD-762F529512E3}">
      <dgm:prSet/>
      <dgm:spPr/>
      <dgm:t>
        <a:bodyPr/>
        <a:lstStyle/>
        <a:p>
          <a:endParaRPr lang="en-US"/>
        </a:p>
      </dgm:t>
    </dgm:pt>
    <dgm:pt modelId="{D142BBB1-252C-D341-9028-FA447545168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575</a:t>
          </a:r>
        </a:p>
      </dgm:t>
    </dgm:pt>
    <dgm:pt modelId="{5135BED7-D096-0340-B004-FAC2E67C4537}" type="parTrans" cxnId="{19F9B3E2-8FFA-7541-9819-68C4EC1FA81B}">
      <dgm:prSet/>
      <dgm:spPr/>
      <dgm:t>
        <a:bodyPr/>
        <a:lstStyle/>
        <a:p>
          <a:endParaRPr lang="en-US"/>
        </a:p>
      </dgm:t>
    </dgm:pt>
    <dgm:pt modelId="{FDF4D660-9615-5F42-B405-62954B45CB62}" type="sibTrans" cxnId="{19F9B3E2-8FFA-7541-9819-68C4EC1FA81B}">
      <dgm:prSet/>
      <dgm:spPr/>
      <dgm:t>
        <a:bodyPr/>
        <a:lstStyle/>
        <a:p>
          <a:endParaRPr lang="en-US"/>
        </a:p>
      </dgm:t>
    </dgm:pt>
    <dgm:pt modelId="{A269EAA8-1A07-3248-93AD-F73938D4D1FF}" type="pres">
      <dgm:prSet presAssocID="{59D35E60-9EDA-DF4B-B40F-4B50B895F586}" presName="linearFlow" presStyleCnt="0">
        <dgm:presLayoutVars>
          <dgm:dir/>
          <dgm:resizeHandles val="exact"/>
        </dgm:presLayoutVars>
      </dgm:prSet>
      <dgm:spPr/>
    </dgm:pt>
    <dgm:pt modelId="{EDC44082-C4D1-A44A-AC14-976EC589FFCC}" type="pres">
      <dgm:prSet presAssocID="{1586163D-39DB-904A-91DF-D931B13501DF}" presName="composite" presStyleCnt="0"/>
      <dgm:spPr/>
    </dgm:pt>
    <dgm:pt modelId="{BEDA038D-3E4E-5748-9B98-E8E5EF0574E3}" type="pres">
      <dgm:prSet presAssocID="{1586163D-39DB-904A-91DF-D931B13501D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25DC6E-F933-6A40-8AC4-8C768F5954F5}" type="pres">
      <dgm:prSet presAssocID="{1586163D-39DB-904A-91DF-D931B13501DF}" presName="txShp" presStyleLbl="node1" presStyleIdx="0" presStyleCnt="3">
        <dgm:presLayoutVars>
          <dgm:bulletEnabled val="1"/>
        </dgm:presLayoutVars>
      </dgm:prSet>
      <dgm:spPr/>
    </dgm:pt>
    <dgm:pt modelId="{869B5758-2D82-2F46-A8AB-871F6781E8A1}" type="pres">
      <dgm:prSet presAssocID="{2926BD93-A979-4A4D-8A6E-C8025411D9D2}" presName="spacing" presStyleCnt="0"/>
      <dgm:spPr/>
    </dgm:pt>
    <dgm:pt modelId="{3B792002-C5BE-084F-B662-DBA84DF22107}" type="pres">
      <dgm:prSet presAssocID="{0119FD09-7C50-214F-AC48-AA0D312ADF1B}" presName="composite" presStyleCnt="0"/>
      <dgm:spPr/>
    </dgm:pt>
    <dgm:pt modelId="{40E36FFF-C39B-A74D-BD43-C6750C0C86D6}" type="pres">
      <dgm:prSet presAssocID="{0119FD09-7C50-214F-AC48-AA0D312ADF1B}" presName="imgShp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5A4221-92BF-E642-86BD-ABA5A9E8F109}" type="pres">
      <dgm:prSet presAssocID="{0119FD09-7C50-214F-AC48-AA0D312ADF1B}" presName="txShp" presStyleLbl="node1" presStyleIdx="1" presStyleCnt="3">
        <dgm:presLayoutVars>
          <dgm:bulletEnabled val="1"/>
        </dgm:presLayoutVars>
      </dgm:prSet>
      <dgm:spPr/>
    </dgm:pt>
    <dgm:pt modelId="{E1AAADC0-13A1-B244-8608-2B7802BF2807}" type="pres">
      <dgm:prSet presAssocID="{B1223626-8B1A-2642-8D3B-863ED89ECF11}" presName="spacing" presStyleCnt="0"/>
      <dgm:spPr/>
    </dgm:pt>
    <dgm:pt modelId="{B184FEB3-9D63-AF41-95BE-B5F54EBD862F}" type="pres">
      <dgm:prSet presAssocID="{D142BBB1-252C-D341-9028-FA4475451687}" presName="composite" presStyleCnt="0"/>
      <dgm:spPr/>
    </dgm:pt>
    <dgm:pt modelId="{0759EE72-E1AD-9445-8845-5E6F07AE7E8A}" type="pres">
      <dgm:prSet presAssocID="{D142BBB1-252C-D341-9028-FA4475451687}" presName="imgShp" presStyleLbl="f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D07E2C-4932-A741-9758-E9094D57087F}" type="pres">
      <dgm:prSet presAssocID="{D142BBB1-252C-D341-9028-FA4475451687}" presName="txShp" presStyleLbl="node1" presStyleIdx="2" presStyleCnt="3">
        <dgm:presLayoutVars>
          <dgm:bulletEnabled val="1"/>
        </dgm:presLayoutVars>
      </dgm:prSet>
      <dgm:spPr/>
    </dgm:pt>
  </dgm:ptLst>
  <dgm:cxnLst>
    <dgm:cxn modelId="{6B54E32C-08C7-484E-89CC-01FCA6B15945}" type="presOf" srcId="{59D35E60-9EDA-DF4B-B40F-4B50B895F586}" destId="{A269EAA8-1A07-3248-93AD-F73938D4D1FF}" srcOrd="0" destOrd="0" presId="urn:microsoft.com/office/officeart/2005/8/layout/vList3"/>
    <dgm:cxn modelId="{74EFE42E-D2B6-B145-BCF7-F0B72DF5083F}" type="presOf" srcId="{1586163D-39DB-904A-91DF-D931B13501DF}" destId="{7725DC6E-F933-6A40-8AC4-8C768F5954F5}" srcOrd="0" destOrd="0" presId="urn:microsoft.com/office/officeart/2005/8/layout/vList3"/>
    <dgm:cxn modelId="{39B59C3F-159D-5A45-997D-19E974D1DADD}" type="presOf" srcId="{D142BBB1-252C-D341-9028-FA4475451687}" destId="{A3D07E2C-4932-A741-9758-E9094D57087F}" srcOrd="0" destOrd="0" presId="urn:microsoft.com/office/officeart/2005/8/layout/vList3"/>
    <dgm:cxn modelId="{36D13353-6DCE-5645-B995-FE595DB56D12}" type="presOf" srcId="{0119FD09-7C50-214F-AC48-AA0D312ADF1B}" destId="{675A4221-92BF-E642-86BD-ABA5A9E8F109}" srcOrd="0" destOrd="0" presId="urn:microsoft.com/office/officeart/2005/8/layout/vList3"/>
    <dgm:cxn modelId="{D2362556-A805-A742-9CBD-762F529512E3}" srcId="{59D35E60-9EDA-DF4B-B40F-4B50B895F586}" destId="{0119FD09-7C50-214F-AC48-AA0D312ADF1B}" srcOrd="1" destOrd="0" parTransId="{1AB14405-5F8B-3043-82BA-F28D78D19201}" sibTransId="{B1223626-8B1A-2642-8D3B-863ED89ECF11}"/>
    <dgm:cxn modelId="{D35CC7A5-DE6C-0D4E-8028-93DF938629DC}" srcId="{59D35E60-9EDA-DF4B-B40F-4B50B895F586}" destId="{1586163D-39DB-904A-91DF-D931B13501DF}" srcOrd="0" destOrd="0" parTransId="{D4CDC988-CD4E-A640-A993-BD1DF8FE124C}" sibTransId="{2926BD93-A979-4A4D-8A6E-C8025411D9D2}"/>
    <dgm:cxn modelId="{19F9B3E2-8FFA-7541-9819-68C4EC1FA81B}" srcId="{59D35E60-9EDA-DF4B-B40F-4B50B895F586}" destId="{D142BBB1-252C-D341-9028-FA4475451687}" srcOrd="2" destOrd="0" parTransId="{5135BED7-D096-0340-B004-FAC2E67C4537}" sibTransId="{FDF4D660-9615-5F42-B405-62954B45CB62}"/>
    <dgm:cxn modelId="{6C332A3F-B749-4842-94AF-D27E5C5849BA}" type="presParOf" srcId="{A269EAA8-1A07-3248-93AD-F73938D4D1FF}" destId="{EDC44082-C4D1-A44A-AC14-976EC589FFCC}" srcOrd="0" destOrd="0" presId="urn:microsoft.com/office/officeart/2005/8/layout/vList3"/>
    <dgm:cxn modelId="{D261CE78-9621-864F-A939-90A23DC303C7}" type="presParOf" srcId="{EDC44082-C4D1-A44A-AC14-976EC589FFCC}" destId="{BEDA038D-3E4E-5748-9B98-E8E5EF0574E3}" srcOrd="0" destOrd="0" presId="urn:microsoft.com/office/officeart/2005/8/layout/vList3"/>
    <dgm:cxn modelId="{20D6A844-D8DF-5648-8BE9-87D5563EC17F}" type="presParOf" srcId="{EDC44082-C4D1-A44A-AC14-976EC589FFCC}" destId="{7725DC6E-F933-6A40-8AC4-8C768F5954F5}" srcOrd="1" destOrd="0" presId="urn:microsoft.com/office/officeart/2005/8/layout/vList3"/>
    <dgm:cxn modelId="{D762912C-E3FD-6A47-8627-AF78512643A2}" type="presParOf" srcId="{A269EAA8-1A07-3248-93AD-F73938D4D1FF}" destId="{869B5758-2D82-2F46-A8AB-871F6781E8A1}" srcOrd="1" destOrd="0" presId="urn:microsoft.com/office/officeart/2005/8/layout/vList3"/>
    <dgm:cxn modelId="{FD866F0E-B0E9-9749-952B-41F4E122D39C}" type="presParOf" srcId="{A269EAA8-1A07-3248-93AD-F73938D4D1FF}" destId="{3B792002-C5BE-084F-B662-DBA84DF22107}" srcOrd="2" destOrd="0" presId="urn:microsoft.com/office/officeart/2005/8/layout/vList3"/>
    <dgm:cxn modelId="{7D3FCF19-10C5-0443-8EF3-5EA5E8378A03}" type="presParOf" srcId="{3B792002-C5BE-084F-B662-DBA84DF22107}" destId="{40E36FFF-C39B-A74D-BD43-C6750C0C86D6}" srcOrd="0" destOrd="0" presId="urn:microsoft.com/office/officeart/2005/8/layout/vList3"/>
    <dgm:cxn modelId="{818FBEAD-3268-2F46-B7D0-5B45759E236A}" type="presParOf" srcId="{3B792002-C5BE-084F-B662-DBA84DF22107}" destId="{675A4221-92BF-E642-86BD-ABA5A9E8F109}" srcOrd="1" destOrd="0" presId="urn:microsoft.com/office/officeart/2005/8/layout/vList3"/>
    <dgm:cxn modelId="{C4AB1EFA-6636-9D44-B82D-BF17810F5DCE}" type="presParOf" srcId="{A269EAA8-1A07-3248-93AD-F73938D4D1FF}" destId="{E1AAADC0-13A1-B244-8608-2B7802BF2807}" srcOrd="3" destOrd="0" presId="urn:microsoft.com/office/officeart/2005/8/layout/vList3"/>
    <dgm:cxn modelId="{48B60957-6902-5042-A1C5-579108685C9C}" type="presParOf" srcId="{A269EAA8-1A07-3248-93AD-F73938D4D1FF}" destId="{B184FEB3-9D63-AF41-95BE-B5F54EBD862F}" srcOrd="4" destOrd="0" presId="urn:microsoft.com/office/officeart/2005/8/layout/vList3"/>
    <dgm:cxn modelId="{F1C5A104-842D-B641-8497-A328787C8B44}" type="presParOf" srcId="{B184FEB3-9D63-AF41-95BE-B5F54EBD862F}" destId="{0759EE72-E1AD-9445-8845-5E6F07AE7E8A}" srcOrd="0" destOrd="0" presId="urn:microsoft.com/office/officeart/2005/8/layout/vList3"/>
    <dgm:cxn modelId="{BBC823B9-77A1-6043-8356-D9C9DF57125C}" type="presParOf" srcId="{B184FEB3-9D63-AF41-95BE-B5F54EBD862F}" destId="{A3D07E2C-4932-A741-9758-E9094D57087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D35E60-9EDA-DF4B-B40F-4B50B895F586}" type="doc">
      <dgm:prSet loTypeId="urn:microsoft.com/office/officeart/2005/8/layout/vList3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586163D-39DB-904A-91DF-D931B13501DF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23</a:t>
          </a:r>
        </a:p>
      </dgm:t>
    </dgm:pt>
    <dgm:pt modelId="{D4CDC988-CD4E-A640-A993-BD1DF8FE124C}" type="parTrans" cxnId="{D35CC7A5-DE6C-0D4E-8028-93DF938629DC}">
      <dgm:prSet/>
      <dgm:spPr/>
      <dgm:t>
        <a:bodyPr/>
        <a:lstStyle/>
        <a:p>
          <a:endParaRPr lang="en-US"/>
        </a:p>
      </dgm:t>
    </dgm:pt>
    <dgm:pt modelId="{2926BD93-A979-4A4D-8A6E-C8025411D9D2}" type="sibTrans" cxnId="{D35CC7A5-DE6C-0D4E-8028-93DF938629DC}">
      <dgm:prSet/>
      <dgm:spPr/>
      <dgm:t>
        <a:bodyPr/>
        <a:lstStyle/>
        <a:p>
          <a:endParaRPr lang="en-US"/>
        </a:p>
      </dgm:t>
    </dgm:pt>
    <dgm:pt modelId="{0119FD09-7C50-214F-AC48-AA0D312ADF1B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Site 230</a:t>
          </a:r>
        </a:p>
      </dgm:t>
    </dgm:pt>
    <dgm:pt modelId="{1AB14405-5F8B-3043-82BA-F28D78D19201}" type="parTrans" cxnId="{D2362556-A805-A742-9CBD-762F529512E3}">
      <dgm:prSet/>
      <dgm:spPr/>
      <dgm:t>
        <a:bodyPr/>
        <a:lstStyle/>
        <a:p>
          <a:endParaRPr lang="en-US"/>
        </a:p>
      </dgm:t>
    </dgm:pt>
    <dgm:pt modelId="{B1223626-8B1A-2642-8D3B-863ED89ECF11}" type="sibTrans" cxnId="{D2362556-A805-A742-9CBD-762F529512E3}">
      <dgm:prSet/>
      <dgm:spPr/>
      <dgm:t>
        <a:bodyPr/>
        <a:lstStyle/>
        <a:p>
          <a:endParaRPr lang="en-US"/>
        </a:p>
      </dgm:t>
    </dgm:pt>
    <dgm:pt modelId="{D142BBB1-252C-D341-9028-FA4475451687}">
      <dgm:prSet/>
      <dgm:spPr/>
      <dgm:t>
        <a:bodyPr/>
        <a:lstStyle/>
        <a:p>
          <a:r>
            <a:rPr lang="en-US">
              <a:latin typeface="Cambria Math" panose="02040503050406030204" pitchFamily="18" charset="0"/>
              <a:ea typeface="Cambria Math" panose="02040503050406030204" pitchFamily="18" charset="0"/>
            </a:rPr>
            <a:t>Site 276</a:t>
          </a:r>
        </a:p>
      </dgm:t>
    </dgm:pt>
    <dgm:pt modelId="{5135BED7-D096-0340-B004-FAC2E67C4537}" type="parTrans" cxnId="{19F9B3E2-8FFA-7541-9819-68C4EC1FA81B}">
      <dgm:prSet/>
      <dgm:spPr/>
      <dgm:t>
        <a:bodyPr/>
        <a:lstStyle/>
        <a:p>
          <a:endParaRPr lang="en-US"/>
        </a:p>
      </dgm:t>
    </dgm:pt>
    <dgm:pt modelId="{FDF4D660-9615-5F42-B405-62954B45CB62}" type="sibTrans" cxnId="{19F9B3E2-8FFA-7541-9819-68C4EC1FA81B}">
      <dgm:prSet/>
      <dgm:spPr/>
      <dgm:t>
        <a:bodyPr/>
        <a:lstStyle/>
        <a:p>
          <a:endParaRPr lang="en-US"/>
        </a:p>
      </dgm:t>
    </dgm:pt>
    <dgm:pt modelId="{B019E362-BAA5-954E-9DA9-567FF877F0B2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322</a:t>
          </a:r>
        </a:p>
      </dgm:t>
    </dgm:pt>
    <dgm:pt modelId="{D7811546-87D2-8F4D-80E7-8E7FA8DD8B61}" type="parTrans" cxnId="{2009962A-7683-6E46-AB0F-7FB3C343F713}">
      <dgm:prSet/>
      <dgm:spPr/>
      <dgm:t>
        <a:bodyPr/>
        <a:lstStyle/>
        <a:p>
          <a:endParaRPr lang="en-US"/>
        </a:p>
      </dgm:t>
    </dgm:pt>
    <dgm:pt modelId="{350325F8-5FAA-C74C-9391-DC3CE10AED74}" type="sibTrans" cxnId="{2009962A-7683-6E46-AB0F-7FB3C343F713}">
      <dgm:prSet/>
      <dgm:spPr/>
      <dgm:t>
        <a:bodyPr/>
        <a:lstStyle/>
        <a:p>
          <a:endParaRPr lang="en-US"/>
        </a:p>
      </dgm:t>
    </dgm:pt>
    <dgm:pt modelId="{0992B460-19BF-8D49-9179-6DA42843461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598</a:t>
          </a:r>
        </a:p>
      </dgm:t>
    </dgm:pt>
    <dgm:pt modelId="{42F4ED9B-3B78-F140-BD15-5A3D9E17E04B}" type="parTrans" cxnId="{9B34AACE-EE77-1E4C-A464-61FA7A1254D6}">
      <dgm:prSet/>
      <dgm:spPr/>
      <dgm:t>
        <a:bodyPr/>
        <a:lstStyle/>
        <a:p>
          <a:endParaRPr lang="en-US"/>
        </a:p>
      </dgm:t>
    </dgm:pt>
    <dgm:pt modelId="{3280DF2F-DD02-7445-B538-7087B7C6035A}" type="sibTrans" cxnId="{9B34AACE-EE77-1E4C-A464-61FA7A1254D6}">
      <dgm:prSet/>
      <dgm:spPr/>
      <dgm:t>
        <a:bodyPr/>
        <a:lstStyle/>
        <a:p>
          <a:endParaRPr lang="en-US"/>
        </a:p>
      </dgm:t>
    </dgm:pt>
    <dgm:pt modelId="{5B634C7A-11F6-6E40-BD80-0CF50A362911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621</a:t>
          </a:r>
        </a:p>
      </dgm:t>
    </dgm:pt>
    <dgm:pt modelId="{2FDEEF9E-030C-324A-95E2-B8CEF09D96EA}" type="parTrans" cxnId="{15E42463-CCB9-DC43-9B04-C8491D3B9801}">
      <dgm:prSet/>
      <dgm:spPr/>
      <dgm:t>
        <a:bodyPr/>
        <a:lstStyle/>
        <a:p>
          <a:endParaRPr lang="en-US"/>
        </a:p>
      </dgm:t>
    </dgm:pt>
    <dgm:pt modelId="{4E2BB0DA-CFDF-0648-986D-AFFD21E6E4E0}" type="sibTrans" cxnId="{15E42463-CCB9-DC43-9B04-C8491D3B9801}">
      <dgm:prSet/>
      <dgm:spPr/>
      <dgm:t>
        <a:bodyPr/>
        <a:lstStyle/>
        <a:p>
          <a:endParaRPr lang="en-US"/>
        </a:p>
      </dgm:t>
    </dgm:pt>
    <dgm:pt modelId="{E033575B-5F03-1A4E-829A-508C12CB51B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391</a:t>
          </a:r>
        </a:p>
      </dgm:t>
    </dgm:pt>
    <dgm:pt modelId="{700F8E64-A214-104C-A657-2C566A73E165}" type="sibTrans" cxnId="{2CC9B42D-DD84-D14E-9DA2-8AE59649B4A3}">
      <dgm:prSet/>
      <dgm:spPr/>
      <dgm:t>
        <a:bodyPr/>
        <a:lstStyle/>
        <a:p>
          <a:endParaRPr lang="en-US"/>
        </a:p>
      </dgm:t>
    </dgm:pt>
    <dgm:pt modelId="{1D77AFCA-9379-414E-9C53-714866CB7A67}" type="parTrans" cxnId="{2CC9B42D-DD84-D14E-9DA2-8AE59649B4A3}">
      <dgm:prSet/>
      <dgm:spPr/>
      <dgm:t>
        <a:bodyPr/>
        <a:lstStyle/>
        <a:p>
          <a:endParaRPr lang="en-US"/>
        </a:p>
      </dgm:t>
    </dgm:pt>
    <dgm:pt modelId="{A269EAA8-1A07-3248-93AD-F73938D4D1FF}" type="pres">
      <dgm:prSet presAssocID="{59D35E60-9EDA-DF4B-B40F-4B50B895F586}" presName="linearFlow" presStyleCnt="0">
        <dgm:presLayoutVars>
          <dgm:dir/>
          <dgm:resizeHandles val="exact"/>
        </dgm:presLayoutVars>
      </dgm:prSet>
      <dgm:spPr/>
    </dgm:pt>
    <dgm:pt modelId="{EDC44082-C4D1-A44A-AC14-976EC589FFCC}" type="pres">
      <dgm:prSet presAssocID="{1586163D-39DB-904A-91DF-D931B13501DF}" presName="composite" presStyleCnt="0"/>
      <dgm:spPr/>
    </dgm:pt>
    <dgm:pt modelId="{BEDA038D-3E4E-5748-9B98-E8E5EF0574E3}" type="pres">
      <dgm:prSet presAssocID="{1586163D-39DB-904A-91DF-D931B13501DF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25DC6E-F933-6A40-8AC4-8C768F5954F5}" type="pres">
      <dgm:prSet presAssocID="{1586163D-39DB-904A-91DF-D931B13501DF}" presName="txShp" presStyleLbl="node1" presStyleIdx="0" presStyleCnt="7">
        <dgm:presLayoutVars>
          <dgm:bulletEnabled val="1"/>
        </dgm:presLayoutVars>
      </dgm:prSet>
      <dgm:spPr/>
    </dgm:pt>
    <dgm:pt modelId="{869B5758-2D82-2F46-A8AB-871F6781E8A1}" type="pres">
      <dgm:prSet presAssocID="{2926BD93-A979-4A4D-8A6E-C8025411D9D2}" presName="spacing" presStyleCnt="0"/>
      <dgm:spPr/>
    </dgm:pt>
    <dgm:pt modelId="{3B792002-C5BE-084F-B662-DBA84DF22107}" type="pres">
      <dgm:prSet presAssocID="{0119FD09-7C50-214F-AC48-AA0D312ADF1B}" presName="composite" presStyleCnt="0"/>
      <dgm:spPr/>
    </dgm:pt>
    <dgm:pt modelId="{40E36FFF-C39B-A74D-BD43-C6750C0C86D6}" type="pres">
      <dgm:prSet presAssocID="{0119FD09-7C50-214F-AC48-AA0D312ADF1B}" presName="imgShp" presStyleLbl="fgImgPlace1" presStyleIdx="1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5A4221-92BF-E642-86BD-ABA5A9E8F109}" type="pres">
      <dgm:prSet presAssocID="{0119FD09-7C50-214F-AC48-AA0D312ADF1B}" presName="txShp" presStyleLbl="node1" presStyleIdx="1" presStyleCnt="7">
        <dgm:presLayoutVars>
          <dgm:bulletEnabled val="1"/>
        </dgm:presLayoutVars>
      </dgm:prSet>
      <dgm:spPr/>
    </dgm:pt>
    <dgm:pt modelId="{E1AAADC0-13A1-B244-8608-2B7802BF2807}" type="pres">
      <dgm:prSet presAssocID="{B1223626-8B1A-2642-8D3B-863ED89ECF11}" presName="spacing" presStyleCnt="0"/>
      <dgm:spPr/>
    </dgm:pt>
    <dgm:pt modelId="{B184FEB3-9D63-AF41-95BE-B5F54EBD862F}" type="pres">
      <dgm:prSet presAssocID="{D142BBB1-252C-D341-9028-FA4475451687}" presName="composite" presStyleCnt="0"/>
      <dgm:spPr/>
    </dgm:pt>
    <dgm:pt modelId="{0759EE72-E1AD-9445-8845-5E6F07AE7E8A}" type="pres">
      <dgm:prSet presAssocID="{D142BBB1-252C-D341-9028-FA4475451687}" presName="imgShp" presStyleLbl="fgImgPlace1" presStyleIdx="2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D07E2C-4932-A741-9758-E9094D57087F}" type="pres">
      <dgm:prSet presAssocID="{D142BBB1-252C-D341-9028-FA4475451687}" presName="txShp" presStyleLbl="node1" presStyleIdx="2" presStyleCnt="7">
        <dgm:presLayoutVars>
          <dgm:bulletEnabled val="1"/>
        </dgm:presLayoutVars>
      </dgm:prSet>
      <dgm:spPr/>
    </dgm:pt>
    <dgm:pt modelId="{37939C47-3D17-724F-9029-B707176C9491}" type="pres">
      <dgm:prSet presAssocID="{FDF4D660-9615-5F42-B405-62954B45CB62}" presName="spacing" presStyleCnt="0"/>
      <dgm:spPr/>
    </dgm:pt>
    <dgm:pt modelId="{114E7783-F8F0-104D-8E63-A3F82E779D33}" type="pres">
      <dgm:prSet presAssocID="{B019E362-BAA5-954E-9DA9-567FF877F0B2}" presName="composite" presStyleCnt="0"/>
      <dgm:spPr/>
    </dgm:pt>
    <dgm:pt modelId="{AE5AA34D-5040-904B-8E79-7374EA114CA7}" type="pres">
      <dgm:prSet presAssocID="{B019E362-BAA5-954E-9DA9-567FF877F0B2}" presName="imgShp" presStyleLbl="fgImgPlace1" presStyleIdx="3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BE95327-09C1-3645-9751-A6273DF48D16}" type="pres">
      <dgm:prSet presAssocID="{B019E362-BAA5-954E-9DA9-567FF877F0B2}" presName="txShp" presStyleLbl="node1" presStyleIdx="3" presStyleCnt="7">
        <dgm:presLayoutVars>
          <dgm:bulletEnabled val="1"/>
        </dgm:presLayoutVars>
      </dgm:prSet>
      <dgm:spPr/>
    </dgm:pt>
    <dgm:pt modelId="{91718C43-3B23-E54E-AC8B-CFDA7B26E7CD}" type="pres">
      <dgm:prSet presAssocID="{350325F8-5FAA-C74C-9391-DC3CE10AED74}" presName="spacing" presStyleCnt="0"/>
      <dgm:spPr/>
    </dgm:pt>
    <dgm:pt modelId="{0CA0CE70-2BC6-CD4D-92B6-7B2066DA3F42}" type="pres">
      <dgm:prSet presAssocID="{E033575B-5F03-1A4E-829A-508C12CB51B7}" presName="composite" presStyleCnt="0"/>
      <dgm:spPr/>
    </dgm:pt>
    <dgm:pt modelId="{6258B321-3D4D-8645-9965-63146A8A0920}" type="pres">
      <dgm:prSet presAssocID="{E033575B-5F03-1A4E-829A-508C12CB51B7}" presName="imgShp" presStyleLbl="fgImgPlace1" presStyleIdx="4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787DD12-511B-2841-8ACA-17B9C39E2E3A}" type="pres">
      <dgm:prSet presAssocID="{E033575B-5F03-1A4E-829A-508C12CB51B7}" presName="txShp" presStyleLbl="node1" presStyleIdx="4" presStyleCnt="7">
        <dgm:presLayoutVars>
          <dgm:bulletEnabled val="1"/>
        </dgm:presLayoutVars>
      </dgm:prSet>
      <dgm:spPr/>
    </dgm:pt>
    <dgm:pt modelId="{123F3548-ACFA-A04C-9281-4126122397B5}" type="pres">
      <dgm:prSet presAssocID="{700F8E64-A214-104C-A657-2C566A73E165}" presName="spacing" presStyleCnt="0"/>
      <dgm:spPr/>
    </dgm:pt>
    <dgm:pt modelId="{BA424F40-24FA-0740-8749-87C5F6FC09D0}" type="pres">
      <dgm:prSet presAssocID="{0992B460-19BF-8D49-9179-6DA428434617}" presName="composite" presStyleCnt="0"/>
      <dgm:spPr/>
    </dgm:pt>
    <dgm:pt modelId="{2DE5E1D2-3B9D-7349-853B-D08BFB9BC38C}" type="pres">
      <dgm:prSet presAssocID="{0992B460-19BF-8D49-9179-6DA428434617}" presName="imgShp" presStyleLbl="fgImgPlace1" presStyleIdx="5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5EE50C-8215-654D-8577-E11C9E5F776F}" type="pres">
      <dgm:prSet presAssocID="{0992B460-19BF-8D49-9179-6DA428434617}" presName="txShp" presStyleLbl="node1" presStyleIdx="5" presStyleCnt="7">
        <dgm:presLayoutVars>
          <dgm:bulletEnabled val="1"/>
        </dgm:presLayoutVars>
      </dgm:prSet>
      <dgm:spPr/>
    </dgm:pt>
    <dgm:pt modelId="{93F52325-E568-9B4D-8A3B-5EAF9E91E04C}" type="pres">
      <dgm:prSet presAssocID="{3280DF2F-DD02-7445-B538-7087B7C6035A}" presName="spacing" presStyleCnt="0"/>
      <dgm:spPr/>
    </dgm:pt>
    <dgm:pt modelId="{A898A9C2-02E4-5640-87EF-56E0C99FAFE0}" type="pres">
      <dgm:prSet presAssocID="{5B634C7A-11F6-6E40-BD80-0CF50A362911}" presName="composite" presStyleCnt="0"/>
      <dgm:spPr/>
    </dgm:pt>
    <dgm:pt modelId="{39F74886-7EF8-7A47-9E08-656E7D0EBFCE}" type="pres">
      <dgm:prSet presAssocID="{5B634C7A-11F6-6E40-BD80-0CF50A362911}" presName="imgShp" presStyleLbl="fgImgPlace1" presStyleIdx="6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6E4C0F9-92A3-D949-9DE0-89AC9879C6ED}" type="pres">
      <dgm:prSet presAssocID="{5B634C7A-11F6-6E40-BD80-0CF50A362911}" presName="txShp" presStyleLbl="node1" presStyleIdx="6" presStyleCnt="7">
        <dgm:presLayoutVars>
          <dgm:bulletEnabled val="1"/>
        </dgm:presLayoutVars>
      </dgm:prSet>
      <dgm:spPr/>
    </dgm:pt>
  </dgm:ptLst>
  <dgm:cxnLst>
    <dgm:cxn modelId="{2009962A-7683-6E46-AB0F-7FB3C343F713}" srcId="{59D35E60-9EDA-DF4B-B40F-4B50B895F586}" destId="{B019E362-BAA5-954E-9DA9-567FF877F0B2}" srcOrd="3" destOrd="0" parTransId="{D7811546-87D2-8F4D-80E7-8E7FA8DD8B61}" sibTransId="{350325F8-5FAA-C74C-9391-DC3CE10AED74}"/>
    <dgm:cxn modelId="{6B54E32C-08C7-484E-89CC-01FCA6B15945}" type="presOf" srcId="{59D35E60-9EDA-DF4B-B40F-4B50B895F586}" destId="{A269EAA8-1A07-3248-93AD-F73938D4D1FF}" srcOrd="0" destOrd="0" presId="urn:microsoft.com/office/officeart/2005/8/layout/vList3"/>
    <dgm:cxn modelId="{2CC9B42D-DD84-D14E-9DA2-8AE59649B4A3}" srcId="{59D35E60-9EDA-DF4B-B40F-4B50B895F586}" destId="{E033575B-5F03-1A4E-829A-508C12CB51B7}" srcOrd="4" destOrd="0" parTransId="{1D77AFCA-9379-414E-9C53-714866CB7A67}" sibTransId="{700F8E64-A214-104C-A657-2C566A73E165}"/>
    <dgm:cxn modelId="{74EFE42E-D2B6-B145-BCF7-F0B72DF5083F}" type="presOf" srcId="{1586163D-39DB-904A-91DF-D931B13501DF}" destId="{7725DC6E-F933-6A40-8AC4-8C768F5954F5}" srcOrd="0" destOrd="0" presId="urn:microsoft.com/office/officeart/2005/8/layout/vList3"/>
    <dgm:cxn modelId="{39B59C3F-159D-5A45-997D-19E974D1DADD}" type="presOf" srcId="{D142BBB1-252C-D341-9028-FA4475451687}" destId="{A3D07E2C-4932-A741-9758-E9094D57087F}" srcOrd="0" destOrd="0" presId="urn:microsoft.com/office/officeart/2005/8/layout/vList3"/>
    <dgm:cxn modelId="{36D13353-6DCE-5645-B995-FE595DB56D12}" type="presOf" srcId="{0119FD09-7C50-214F-AC48-AA0D312ADF1B}" destId="{675A4221-92BF-E642-86BD-ABA5A9E8F109}" srcOrd="0" destOrd="0" presId="urn:microsoft.com/office/officeart/2005/8/layout/vList3"/>
    <dgm:cxn modelId="{D2362556-A805-A742-9CBD-762F529512E3}" srcId="{59D35E60-9EDA-DF4B-B40F-4B50B895F586}" destId="{0119FD09-7C50-214F-AC48-AA0D312ADF1B}" srcOrd="1" destOrd="0" parTransId="{1AB14405-5F8B-3043-82BA-F28D78D19201}" sibTransId="{B1223626-8B1A-2642-8D3B-863ED89ECF11}"/>
    <dgm:cxn modelId="{15E42463-CCB9-DC43-9B04-C8491D3B9801}" srcId="{59D35E60-9EDA-DF4B-B40F-4B50B895F586}" destId="{5B634C7A-11F6-6E40-BD80-0CF50A362911}" srcOrd="6" destOrd="0" parTransId="{2FDEEF9E-030C-324A-95E2-B8CEF09D96EA}" sibTransId="{4E2BB0DA-CFDF-0648-986D-AFFD21E6E4E0}"/>
    <dgm:cxn modelId="{B46D186A-C2F1-5C49-B0C1-4F503D9DB3C4}" type="presOf" srcId="{E033575B-5F03-1A4E-829A-508C12CB51B7}" destId="{3787DD12-511B-2841-8ACA-17B9C39E2E3A}" srcOrd="0" destOrd="0" presId="urn:microsoft.com/office/officeart/2005/8/layout/vList3"/>
    <dgm:cxn modelId="{4706B789-A05A-A741-934B-0828627B5066}" type="presOf" srcId="{5B634C7A-11F6-6E40-BD80-0CF50A362911}" destId="{46E4C0F9-92A3-D949-9DE0-89AC9879C6ED}" srcOrd="0" destOrd="0" presId="urn:microsoft.com/office/officeart/2005/8/layout/vList3"/>
    <dgm:cxn modelId="{D35CC7A5-DE6C-0D4E-8028-93DF938629DC}" srcId="{59D35E60-9EDA-DF4B-B40F-4B50B895F586}" destId="{1586163D-39DB-904A-91DF-D931B13501DF}" srcOrd="0" destOrd="0" parTransId="{D4CDC988-CD4E-A640-A993-BD1DF8FE124C}" sibTransId="{2926BD93-A979-4A4D-8A6E-C8025411D9D2}"/>
    <dgm:cxn modelId="{81831AB3-AF1D-1244-A525-EA017D677745}" type="presOf" srcId="{B019E362-BAA5-954E-9DA9-567FF877F0B2}" destId="{FBE95327-09C1-3645-9751-A6273DF48D16}" srcOrd="0" destOrd="0" presId="urn:microsoft.com/office/officeart/2005/8/layout/vList3"/>
    <dgm:cxn modelId="{9B34AACE-EE77-1E4C-A464-61FA7A1254D6}" srcId="{59D35E60-9EDA-DF4B-B40F-4B50B895F586}" destId="{0992B460-19BF-8D49-9179-6DA428434617}" srcOrd="5" destOrd="0" parTransId="{42F4ED9B-3B78-F140-BD15-5A3D9E17E04B}" sibTransId="{3280DF2F-DD02-7445-B538-7087B7C6035A}"/>
    <dgm:cxn modelId="{19F9B3E2-8FFA-7541-9819-68C4EC1FA81B}" srcId="{59D35E60-9EDA-DF4B-B40F-4B50B895F586}" destId="{D142BBB1-252C-D341-9028-FA4475451687}" srcOrd="2" destOrd="0" parTransId="{5135BED7-D096-0340-B004-FAC2E67C4537}" sibTransId="{FDF4D660-9615-5F42-B405-62954B45CB62}"/>
    <dgm:cxn modelId="{BA6568FE-7BDC-2942-A59A-A990D2088ABA}" type="presOf" srcId="{0992B460-19BF-8D49-9179-6DA428434617}" destId="{595EE50C-8215-654D-8577-E11C9E5F776F}" srcOrd="0" destOrd="0" presId="urn:microsoft.com/office/officeart/2005/8/layout/vList3"/>
    <dgm:cxn modelId="{6C332A3F-B749-4842-94AF-D27E5C5849BA}" type="presParOf" srcId="{A269EAA8-1A07-3248-93AD-F73938D4D1FF}" destId="{EDC44082-C4D1-A44A-AC14-976EC589FFCC}" srcOrd="0" destOrd="0" presId="urn:microsoft.com/office/officeart/2005/8/layout/vList3"/>
    <dgm:cxn modelId="{D261CE78-9621-864F-A939-90A23DC303C7}" type="presParOf" srcId="{EDC44082-C4D1-A44A-AC14-976EC589FFCC}" destId="{BEDA038D-3E4E-5748-9B98-E8E5EF0574E3}" srcOrd="0" destOrd="0" presId="urn:microsoft.com/office/officeart/2005/8/layout/vList3"/>
    <dgm:cxn modelId="{20D6A844-D8DF-5648-8BE9-87D5563EC17F}" type="presParOf" srcId="{EDC44082-C4D1-A44A-AC14-976EC589FFCC}" destId="{7725DC6E-F933-6A40-8AC4-8C768F5954F5}" srcOrd="1" destOrd="0" presId="urn:microsoft.com/office/officeart/2005/8/layout/vList3"/>
    <dgm:cxn modelId="{D762912C-E3FD-6A47-8627-AF78512643A2}" type="presParOf" srcId="{A269EAA8-1A07-3248-93AD-F73938D4D1FF}" destId="{869B5758-2D82-2F46-A8AB-871F6781E8A1}" srcOrd="1" destOrd="0" presId="urn:microsoft.com/office/officeart/2005/8/layout/vList3"/>
    <dgm:cxn modelId="{FD866F0E-B0E9-9749-952B-41F4E122D39C}" type="presParOf" srcId="{A269EAA8-1A07-3248-93AD-F73938D4D1FF}" destId="{3B792002-C5BE-084F-B662-DBA84DF22107}" srcOrd="2" destOrd="0" presId="urn:microsoft.com/office/officeart/2005/8/layout/vList3"/>
    <dgm:cxn modelId="{7D3FCF19-10C5-0443-8EF3-5EA5E8378A03}" type="presParOf" srcId="{3B792002-C5BE-084F-B662-DBA84DF22107}" destId="{40E36FFF-C39B-A74D-BD43-C6750C0C86D6}" srcOrd="0" destOrd="0" presId="urn:microsoft.com/office/officeart/2005/8/layout/vList3"/>
    <dgm:cxn modelId="{818FBEAD-3268-2F46-B7D0-5B45759E236A}" type="presParOf" srcId="{3B792002-C5BE-084F-B662-DBA84DF22107}" destId="{675A4221-92BF-E642-86BD-ABA5A9E8F109}" srcOrd="1" destOrd="0" presId="urn:microsoft.com/office/officeart/2005/8/layout/vList3"/>
    <dgm:cxn modelId="{C4AB1EFA-6636-9D44-B82D-BF17810F5DCE}" type="presParOf" srcId="{A269EAA8-1A07-3248-93AD-F73938D4D1FF}" destId="{E1AAADC0-13A1-B244-8608-2B7802BF2807}" srcOrd="3" destOrd="0" presId="urn:microsoft.com/office/officeart/2005/8/layout/vList3"/>
    <dgm:cxn modelId="{48B60957-6902-5042-A1C5-579108685C9C}" type="presParOf" srcId="{A269EAA8-1A07-3248-93AD-F73938D4D1FF}" destId="{B184FEB3-9D63-AF41-95BE-B5F54EBD862F}" srcOrd="4" destOrd="0" presId="urn:microsoft.com/office/officeart/2005/8/layout/vList3"/>
    <dgm:cxn modelId="{F1C5A104-842D-B641-8497-A328787C8B44}" type="presParOf" srcId="{B184FEB3-9D63-AF41-95BE-B5F54EBD862F}" destId="{0759EE72-E1AD-9445-8845-5E6F07AE7E8A}" srcOrd="0" destOrd="0" presId="urn:microsoft.com/office/officeart/2005/8/layout/vList3"/>
    <dgm:cxn modelId="{BBC823B9-77A1-6043-8356-D9C9DF57125C}" type="presParOf" srcId="{B184FEB3-9D63-AF41-95BE-B5F54EBD862F}" destId="{A3D07E2C-4932-A741-9758-E9094D57087F}" srcOrd="1" destOrd="0" presId="urn:microsoft.com/office/officeart/2005/8/layout/vList3"/>
    <dgm:cxn modelId="{E26B2F90-91CF-CE41-B1A8-E5086EB39618}" type="presParOf" srcId="{A269EAA8-1A07-3248-93AD-F73938D4D1FF}" destId="{37939C47-3D17-724F-9029-B707176C9491}" srcOrd="5" destOrd="0" presId="urn:microsoft.com/office/officeart/2005/8/layout/vList3"/>
    <dgm:cxn modelId="{114F6916-F385-F941-A233-49345CFF40A3}" type="presParOf" srcId="{A269EAA8-1A07-3248-93AD-F73938D4D1FF}" destId="{114E7783-F8F0-104D-8E63-A3F82E779D33}" srcOrd="6" destOrd="0" presId="urn:microsoft.com/office/officeart/2005/8/layout/vList3"/>
    <dgm:cxn modelId="{708562B6-7EA6-8247-8A40-D0F50CC47B42}" type="presParOf" srcId="{114E7783-F8F0-104D-8E63-A3F82E779D33}" destId="{AE5AA34D-5040-904B-8E79-7374EA114CA7}" srcOrd="0" destOrd="0" presId="urn:microsoft.com/office/officeart/2005/8/layout/vList3"/>
    <dgm:cxn modelId="{7D521576-67ED-2A42-B934-9029264FB14D}" type="presParOf" srcId="{114E7783-F8F0-104D-8E63-A3F82E779D33}" destId="{FBE95327-09C1-3645-9751-A6273DF48D16}" srcOrd="1" destOrd="0" presId="urn:microsoft.com/office/officeart/2005/8/layout/vList3"/>
    <dgm:cxn modelId="{4330D3D1-71A0-B149-A145-47FBA2EB2C2D}" type="presParOf" srcId="{A269EAA8-1A07-3248-93AD-F73938D4D1FF}" destId="{91718C43-3B23-E54E-AC8B-CFDA7B26E7CD}" srcOrd="7" destOrd="0" presId="urn:microsoft.com/office/officeart/2005/8/layout/vList3"/>
    <dgm:cxn modelId="{1BA89ED7-F94D-CF4A-9654-285C25381C5E}" type="presParOf" srcId="{A269EAA8-1A07-3248-93AD-F73938D4D1FF}" destId="{0CA0CE70-2BC6-CD4D-92B6-7B2066DA3F42}" srcOrd="8" destOrd="0" presId="urn:microsoft.com/office/officeart/2005/8/layout/vList3"/>
    <dgm:cxn modelId="{E6DFCF7E-777B-0546-ABAD-0E81DD0DC541}" type="presParOf" srcId="{0CA0CE70-2BC6-CD4D-92B6-7B2066DA3F42}" destId="{6258B321-3D4D-8645-9965-63146A8A0920}" srcOrd="0" destOrd="0" presId="urn:microsoft.com/office/officeart/2005/8/layout/vList3"/>
    <dgm:cxn modelId="{489CED96-FCAF-AB48-B266-ECE852AB87FA}" type="presParOf" srcId="{0CA0CE70-2BC6-CD4D-92B6-7B2066DA3F42}" destId="{3787DD12-511B-2841-8ACA-17B9C39E2E3A}" srcOrd="1" destOrd="0" presId="urn:microsoft.com/office/officeart/2005/8/layout/vList3"/>
    <dgm:cxn modelId="{DC1151B9-EC13-5C4F-A5E9-216DFDE573C3}" type="presParOf" srcId="{A269EAA8-1A07-3248-93AD-F73938D4D1FF}" destId="{123F3548-ACFA-A04C-9281-4126122397B5}" srcOrd="9" destOrd="0" presId="urn:microsoft.com/office/officeart/2005/8/layout/vList3"/>
    <dgm:cxn modelId="{3B1A92A4-B6A2-AD4F-9742-333688A3D426}" type="presParOf" srcId="{A269EAA8-1A07-3248-93AD-F73938D4D1FF}" destId="{BA424F40-24FA-0740-8749-87C5F6FC09D0}" srcOrd="10" destOrd="0" presId="urn:microsoft.com/office/officeart/2005/8/layout/vList3"/>
    <dgm:cxn modelId="{F441DD67-8AB9-8443-B482-C40A1B27D366}" type="presParOf" srcId="{BA424F40-24FA-0740-8749-87C5F6FC09D0}" destId="{2DE5E1D2-3B9D-7349-853B-D08BFB9BC38C}" srcOrd="0" destOrd="0" presId="urn:microsoft.com/office/officeart/2005/8/layout/vList3"/>
    <dgm:cxn modelId="{A204DCBD-7442-3B4B-B0CC-A00FD8FAD3DD}" type="presParOf" srcId="{BA424F40-24FA-0740-8749-87C5F6FC09D0}" destId="{595EE50C-8215-654D-8577-E11C9E5F776F}" srcOrd="1" destOrd="0" presId="urn:microsoft.com/office/officeart/2005/8/layout/vList3"/>
    <dgm:cxn modelId="{B062A840-9EB3-B640-82E5-6E15C82DDD12}" type="presParOf" srcId="{A269EAA8-1A07-3248-93AD-F73938D4D1FF}" destId="{93F52325-E568-9B4D-8A3B-5EAF9E91E04C}" srcOrd="11" destOrd="0" presId="urn:microsoft.com/office/officeart/2005/8/layout/vList3"/>
    <dgm:cxn modelId="{08456069-4E3F-BF46-A401-E826D6D01E55}" type="presParOf" srcId="{A269EAA8-1A07-3248-93AD-F73938D4D1FF}" destId="{A898A9C2-02E4-5640-87EF-56E0C99FAFE0}" srcOrd="12" destOrd="0" presId="urn:microsoft.com/office/officeart/2005/8/layout/vList3"/>
    <dgm:cxn modelId="{0817244C-32B9-A74C-AC20-0C8377376ED7}" type="presParOf" srcId="{A898A9C2-02E4-5640-87EF-56E0C99FAFE0}" destId="{39F74886-7EF8-7A47-9E08-656E7D0EBFCE}" srcOrd="0" destOrd="0" presId="urn:microsoft.com/office/officeart/2005/8/layout/vList3"/>
    <dgm:cxn modelId="{A34B11B4-D347-834A-B688-87F9141F106E}" type="presParOf" srcId="{A898A9C2-02E4-5640-87EF-56E0C99FAFE0}" destId="{46E4C0F9-92A3-D949-9DE0-89AC9879C6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D35E60-9EDA-DF4B-B40F-4B50B895F586}" type="doc">
      <dgm:prSet loTypeId="urn:microsoft.com/office/officeart/2005/8/layout/vList3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586163D-39DB-904A-91DF-D931B13501DF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138</a:t>
          </a:r>
        </a:p>
      </dgm:t>
    </dgm:pt>
    <dgm:pt modelId="{D4CDC988-CD4E-A640-A993-BD1DF8FE124C}" type="parTrans" cxnId="{D35CC7A5-DE6C-0D4E-8028-93DF938629DC}">
      <dgm:prSet/>
      <dgm:spPr/>
      <dgm:t>
        <a:bodyPr/>
        <a:lstStyle/>
        <a:p>
          <a:endParaRPr lang="en-US"/>
        </a:p>
      </dgm:t>
    </dgm:pt>
    <dgm:pt modelId="{2926BD93-A979-4A4D-8A6E-C8025411D9D2}" type="sibTrans" cxnId="{D35CC7A5-DE6C-0D4E-8028-93DF938629DC}">
      <dgm:prSet/>
      <dgm:spPr/>
      <dgm:t>
        <a:bodyPr/>
        <a:lstStyle/>
        <a:p>
          <a:endParaRPr lang="en-US"/>
        </a:p>
      </dgm:t>
    </dgm:pt>
    <dgm:pt modelId="{0119FD09-7C50-214F-AC48-AA0D312ADF1B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161</a:t>
          </a:r>
        </a:p>
      </dgm:t>
    </dgm:pt>
    <dgm:pt modelId="{1AB14405-5F8B-3043-82BA-F28D78D19201}" type="parTrans" cxnId="{D2362556-A805-A742-9CBD-762F529512E3}">
      <dgm:prSet/>
      <dgm:spPr/>
      <dgm:t>
        <a:bodyPr/>
        <a:lstStyle/>
        <a:p>
          <a:endParaRPr lang="en-US"/>
        </a:p>
      </dgm:t>
    </dgm:pt>
    <dgm:pt modelId="{B1223626-8B1A-2642-8D3B-863ED89ECF11}" type="sibTrans" cxnId="{D2362556-A805-A742-9CBD-762F529512E3}">
      <dgm:prSet/>
      <dgm:spPr/>
      <dgm:t>
        <a:bodyPr/>
        <a:lstStyle/>
        <a:p>
          <a:endParaRPr lang="en-US"/>
        </a:p>
      </dgm:t>
    </dgm:pt>
    <dgm:pt modelId="{D142BBB1-252C-D341-9028-FA4475451687}">
      <dgm:prSet/>
      <dgm:spPr/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575</a:t>
          </a:r>
        </a:p>
      </dgm:t>
    </dgm:pt>
    <dgm:pt modelId="{5135BED7-D096-0340-B004-FAC2E67C4537}" type="parTrans" cxnId="{19F9B3E2-8FFA-7541-9819-68C4EC1FA81B}">
      <dgm:prSet/>
      <dgm:spPr/>
      <dgm:t>
        <a:bodyPr/>
        <a:lstStyle/>
        <a:p>
          <a:endParaRPr lang="en-US"/>
        </a:p>
      </dgm:t>
    </dgm:pt>
    <dgm:pt modelId="{FDF4D660-9615-5F42-B405-62954B45CB62}" type="sibTrans" cxnId="{19F9B3E2-8FFA-7541-9819-68C4EC1FA81B}">
      <dgm:prSet/>
      <dgm:spPr/>
      <dgm:t>
        <a:bodyPr/>
        <a:lstStyle/>
        <a:p>
          <a:endParaRPr lang="en-US"/>
        </a:p>
      </dgm:t>
    </dgm:pt>
    <dgm:pt modelId="{B019E362-BAA5-954E-9DA9-567FF877F0B2}">
      <dgm:prSet/>
      <dgm:spPr>
        <a:ln>
          <a:solidFill>
            <a:srgbClr val="FFC000"/>
          </a:solidFill>
        </a:ln>
      </dgm:spPr>
      <dgm:t>
        <a:bodyPr/>
        <a:lstStyle/>
        <a:p>
          <a:r>
            <a:rPr lang="en-US" dirty="0">
              <a:latin typeface="Cambria Math" panose="02040503050406030204" pitchFamily="18" charset="0"/>
              <a:ea typeface="Cambria Math" panose="02040503050406030204" pitchFamily="18" charset="0"/>
            </a:rPr>
            <a:t>Site 46</a:t>
          </a:r>
        </a:p>
      </dgm:t>
    </dgm:pt>
    <dgm:pt modelId="{D7811546-87D2-8F4D-80E7-8E7FA8DD8B61}" type="parTrans" cxnId="{2009962A-7683-6E46-AB0F-7FB3C343F713}">
      <dgm:prSet/>
      <dgm:spPr/>
      <dgm:t>
        <a:bodyPr/>
        <a:lstStyle/>
        <a:p>
          <a:endParaRPr lang="en-US"/>
        </a:p>
      </dgm:t>
    </dgm:pt>
    <dgm:pt modelId="{350325F8-5FAA-C74C-9391-DC3CE10AED74}" type="sibTrans" cxnId="{2009962A-7683-6E46-AB0F-7FB3C343F713}">
      <dgm:prSet/>
      <dgm:spPr/>
      <dgm:t>
        <a:bodyPr/>
        <a:lstStyle/>
        <a:p>
          <a:endParaRPr lang="en-US"/>
        </a:p>
      </dgm:t>
    </dgm:pt>
    <dgm:pt modelId="{A269EAA8-1A07-3248-93AD-F73938D4D1FF}" type="pres">
      <dgm:prSet presAssocID="{59D35E60-9EDA-DF4B-B40F-4B50B895F586}" presName="linearFlow" presStyleCnt="0">
        <dgm:presLayoutVars>
          <dgm:dir/>
          <dgm:resizeHandles val="exact"/>
        </dgm:presLayoutVars>
      </dgm:prSet>
      <dgm:spPr/>
    </dgm:pt>
    <dgm:pt modelId="{EDC44082-C4D1-A44A-AC14-976EC589FFCC}" type="pres">
      <dgm:prSet presAssocID="{1586163D-39DB-904A-91DF-D931B13501DF}" presName="composite" presStyleCnt="0"/>
      <dgm:spPr/>
    </dgm:pt>
    <dgm:pt modelId="{BEDA038D-3E4E-5748-9B98-E8E5EF0574E3}" type="pres">
      <dgm:prSet presAssocID="{1586163D-39DB-904A-91DF-D931B13501D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725DC6E-F933-6A40-8AC4-8C768F5954F5}" type="pres">
      <dgm:prSet presAssocID="{1586163D-39DB-904A-91DF-D931B13501DF}" presName="txShp" presStyleLbl="node1" presStyleIdx="0" presStyleCnt="4">
        <dgm:presLayoutVars>
          <dgm:bulletEnabled val="1"/>
        </dgm:presLayoutVars>
      </dgm:prSet>
      <dgm:spPr/>
    </dgm:pt>
    <dgm:pt modelId="{869B5758-2D82-2F46-A8AB-871F6781E8A1}" type="pres">
      <dgm:prSet presAssocID="{2926BD93-A979-4A4D-8A6E-C8025411D9D2}" presName="spacing" presStyleCnt="0"/>
      <dgm:spPr/>
    </dgm:pt>
    <dgm:pt modelId="{3B792002-C5BE-084F-B662-DBA84DF22107}" type="pres">
      <dgm:prSet presAssocID="{0119FD09-7C50-214F-AC48-AA0D312ADF1B}" presName="composite" presStyleCnt="0"/>
      <dgm:spPr/>
    </dgm:pt>
    <dgm:pt modelId="{40E36FFF-C39B-A74D-BD43-C6750C0C86D6}" type="pres">
      <dgm:prSet presAssocID="{0119FD09-7C50-214F-AC48-AA0D312ADF1B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5A4221-92BF-E642-86BD-ABA5A9E8F109}" type="pres">
      <dgm:prSet presAssocID="{0119FD09-7C50-214F-AC48-AA0D312ADF1B}" presName="txShp" presStyleLbl="node1" presStyleIdx="1" presStyleCnt="4">
        <dgm:presLayoutVars>
          <dgm:bulletEnabled val="1"/>
        </dgm:presLayoutVars>
      </dgm:prSet>
      <dgm:spPr/>
    </dgm:pt>
    <dgm:pt modelId="{E1AAADC0-13A1-B244-8608-2B7802BF2807}" type="pres">
      <dgm:prSet presAssocID="{B1223626-8B1A-2642-8D3B-863ED89ECF11}" presName="spacing" presStyleCnt="0"/>
      <dgm:spPr/>
    </dgm:pt>
    <dgm:pt modelId="{B184FEB3-9D63-AF41-95BE-B5F54EBD862F}" type="pres">
      <dgm:prSet presAssocID="{D142BBB1-252C-D341-9028-FA4475451687}" presName="composite" presStyleCnt="0"/>
      <dgm:spPr/>
    </dgm:pt>
    <dgm:pt modelId="{0759EE72-E1AD-9445-8845-5E6F07AE7E8A}" type="pres">
      <dgm:prSet presAssocID="{D142BBB1-252C-D341-9028-FA4475451687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3D07E2C-4932-A741-9758-E9094D57087F}" type="pres">
      <dgm:prSet presAssocID="{D142BBB1-252C-D341-9028-FA4475451687}" presName="txShp" presStyleLbl="node1" presStyleIdx="2" presStyleCnt="4">
        <dgm:presLayoutVars>
          <dgm:bulletEnabled val="1"/>
        </dgm:presLayoutVars>
      </dgm:prSet>
      <dgm:spPr/>
    </dgm:pt>
    <dgm:pt modelId="{37939C47-3D17-724F-9029-B707176C9491}" type="pres">
      <dgm:prSet presAssocID="{FDF4D660-9615-5F42-B405-62954B45CB62}" presName="spacing" presStyleCnt="0"/>
      <dgm:spPr/>
    </dgm:pt>
    <dgm:pt modelId="{114E7783-F8F0-104D-8E63-A3F82E779D33}" type="pres">
      <dgm:prSet presAssocID="{B019E362-BAA5-954E-9DA9-567FF877F0B2}" presName="composite" presStyleCnt="0"/>
      <dgm:spPr/>
    </dgm:pt>
    <dgm:pt modelId="{AE5AA34D-5040-904B-8E79-7374EA114CA7}" type="pres">
      <dgm:prSet presAssocID="{B019E362-BAA5-954E-9DA9-567FF877F0B2}" presName="imgShp" presStyleLbl="fgImgPlace1" presStyleIdx="3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>
          <a:solidFill>
            <a:srgbClr val="FFC000"/>
          </a:solidFill>
        </a:ln>
      </dgm:spPr>
    </dgm:pt>
    <dgm:pt modelId="{FBE95327-09C1-3645-9751-A6273DF48D16}" type="pres">
      <dgm:prSet presAssocID="{B019E362-BAA5-954E-9DA9-567FF877F0B2}" presName="txShp" presStyleLbl="node1" presStyleIdx="3" presStyleCnt="4">
        <dgm:presLayoutVars>
          <dgm:bulletEnabled val="1"/>
        </dgm:presLayoutVars>
      </dgm:prSet>
      <dgm:spPr/>
    </dgm:pt>
  </dgm:ptLst>
  <dgm:cxnLst>
    <dgm:cxn modelId="{2009962A-7683-6E46-AB0F-7FB3C343F713}" srcId="{59D35E60-9EDA-DF4B-B40F-4B50B895F586}" destId="{B019E362-BAA5-954E-9DA9-567FF877F0B2}" srcOrd="3" destOrd="0" parTransId="{D7811546-87D2-8F4D-80E7-8E7FA8DD8B61}" sibTransId="{350325F8-5FAA-C74C-9391-DC3CE10AED74}"/>
    <dgm:cxn modelId="{6B54E32C-08C7-484E-89CC-01FCA6B15945}" type="presOf" srcId="{59D35E60-9EDA-DF4B-B40F-4B50B895F586}" destId="{A269EAA8-1A07-3248-93AD-F73938D4D1FF}" srcOrd="0" destOrd="0" presId="urn:microsoft.com/office/officeart/2005/8/layout/vList3"/>
    <dgm:cxn modelId="{74EFE42E-D2B6-B145-BCF7-F0B72DF5083F}" type="presOf" srcId="{1586163D-39DB-904A-91DF-D931B13501DF}" destId="{7725DC6E-F933-6A40-8AC4-8C768F5954F5}" srcOrd="0" destOrd="0" presId="urn:microsoft.com/office/officeart/2005/8/layout/vList3"/>
    <dgm:cxn modelId="{39B59C3F-159D-5A45-997D-19E974D1DADD}" type="presOf" srcId="{D142BBB1-252C-D341-9028-FA4475451687}" destId="{A3D07E2C-4932-A741-9758-E9094D57087F}" srcOrd="0" destOrd="0" presId="urn:microsoft.com/office/officeart/2005/8/layout/vList3"/>
    <dgm:cxn modelId="{36D13353-6DCE-5645-B995-FE595DB56D12}" type="presOf" srcId="{0119FD09-7C50-214F-AC48-AA0D312ADF1B}" destId="{675A4221-92BF-E642-86BD-ABA5A9E8F109}" srcOrd="0" destOrd="0" presId="urn:microsoft.com/office/officeart/2005/8/layout/vList3"/>
    <dgm:cxn modelId="{D2362556-A805-A742-9CBD-762F529512E3}" srcId="{59D35E60-9EDA-DF4B-B40F-4B50B895F586}" destId="{0119FD09-7C50-214F-AC48-AA0D312ADF1B}" srcOrd="1" destOrd="0" parTransId="{1AB14405-5F8B-3043-82BA-F28D78D19201}" sibTransId="{B1223626-8B1A-2642-8D3B-863ED89ECF11}"/>
    <dgm:cxn modelId="{D35CC7A5-DE6C-0D4E-8028-93DF938629DC}" srcId="{59D35E60-9EDA-DF4B-B40F-4B50B895F586}" destId="{1586163D-39DB-904A-91DF-D931B13501DF}" srcOrd="0" destOrd="0" parTransId="{D4CDC988-CD4E-A640-A993-BD1DF8FE124C}" sibTransId="{2926BD93-A979-4A4D-8A6E-C8025411D9D2}"/>
    <dgm:cxn modelId="{81831AB3-AF1D-1244-A525-EA017D677745}" type="presOf" srcId="{B019E362-BAA5-954E-9DA9-567FF877F0B2}" destId="{FBE95327-09C1-3645-9751-A6273DF48D16}" srcOrd="0" destOrd="0" presId="urn:microsoft.com/office/officeart/2005/8/layout/vList3"/>
    <dgm:cxn modelId="{19F9B3E2-8FFA-7541-9819-68C4EC1FA81B}" srcId="{59D35E60-9EDA-DF4B-B40F-4B50B895F586}" destId="{D142BBB1-252C-D341-9028-FA4475451687}" srcOrd="2" destOrd="0" parTransId="{5135BED7-D096-0340-B004-FAC2E67C4537}" sibTransId="{FDF4D660-9615-5F42-B405-62954B45CB62}"/>
    <dgm:cxn modelId="{6C332A3F-B749-4842-94AF-D27E5C5849BA}" type="presParOf" srcId="{A269EAA8-1A07-3248-93AD-F73938D4D1FF}" destId="{EDC44082-C4D1-A44A-AC14-976EC589FFCC}" srcOrd="0" destOrd="0" presId="urn:microsoft.com/office/officeart/2005/8/layout/vList3"/>
    <dgm:cxn modelId="{D261CE78-9621-864F-A939-90A23DC303C7}" type="presParOf" srcId="{EDC44082-C4D1-A44A-AC14-976EC589FFCC}" destId="{BEDA038D-3E4E-5748-9B98-E8E5EF0574E3}" srcOrd="0" destOrd="0" presId="urn:microsoft.com/office/officeart/2005/8/layout/vList3"/>
    <dgm:cxn modelId="{20D6A844-D8DF-5648-8BE9-87D5563EC17F}" type="presParOf" srcId="{EDC44082-C4D1-A44A-AC14-976EC589FFCC}" destId="{7725DC6E-F933-6A40-8AC4-8C768F5954F5}" srcOrd="1" destOrd="0" presId="urn:microsoft.com/office/officeart/2005/8/layout/vList3"/>
    <dgm:cxn modelId="{D762912C-E3FD-6A47-8627-AF78512643A2}" type="presParOf" srcId="{A269EAA8-1A07-3248-93AD-F73938D4D1FF}" destId="{869B5758-2D82-2F46-A8AB-871F6781E8A1}" srcOrd="1" destOrd="0" presId="urn:microsoft.com/office/officeart/2005/8/layout/vList3"/>
    <dgm:cxn modelId="{FD866F0E-B0E9-9749-952B-41F4E122D39C}" type="presParOf" srcId="{A269EAA8-1A07-3248-93AD-F73938D4D1FF}" destId="{3B792002-C5BE-084F-B662-DBA84DF22107}" srcOrd="2" destOrd="0" presId="urn:microsoft.com/office/officeart/2005/8/layout/vList3"/>
    <dgm:cxn modelId="{7D3FCF19-10C5-0443-8EF3-5EA5E8378A03}" type="presParOf" srcId="{3B792002-C5BE-084F-B662-DBA84DF22107}" destId="{40E36FFF-C39B-A74D-BD43-C6750C0C86D6}" srcOrd="0" destOrd="0" presId="urn:microsoft.com/office/officeart/2005/8/layout/vList3"/>
    <dgm:cxn modelId="{818FBEAD-3268-2F46-B7D0-5B45759E236A}" type="presParOf" srcId="{3B792002-C5BE-084F-B662-DBA84DF22107}" destId="{675A4221-92BF-E642-86BD-ABA5A9E8F109}" srcOrd="1" destOrd="0" presId="urn:microsoft.com/office/officeart/2005/8/layout/vList3"/>
    <dgm:cxn modelId="{C4AB1EFA-6636-9D44-B82D-BF17810F5DCE}" type="presParOf" srcId="{A269EAA8-1A07-3248-93AD-F73938D4D1FF}" destId="{E1AAADC0-13A1-B244-8608-2B7802BF2807}" srcOrd="3" destOrd="0" presId="urn:microsoft.com/office/officeart/2005/8/layout/vList3"/>
    <dgm:cxn modelId="{48B60957-6902-5042-A1C5-579108685C9C}" type="presParOf" srcId="{A269EAA8-1A07-3248-93AD-F73938D4D1FF}" destId="{B184FEB3-9D63-AF41-95BE-B5F54EBD862F}" srcOrd="4" destOrd="0" presId="urn:microsoft.com/office/officeart/2005/8/layout/vList3"/>
    <dgm:cxn modelId="{F1C5A104-842D-B641-8497-A328787C8B44}" type="presParOf" srcId="{B184FEB3-9D63-AF41-95BE-B5F54EBD862F}" destId="{0759EE72-E1AD-9445-8845-5E6F07AE7E8A}" srcOrd="0" destOrd="0" presId="urn:microsoft.com/office/officeart/2005/8/layout/vList3"/>
    <dgm:cxn modelId="{BBC823B9-77A1-6043-8356-D9C9DF57125C}" type="presParOf" srcId="{B184FEB3-9D63-AF41-95BE-B5F54EBD862F}" destId="{A3D07E2C-4932-A741-9758-E9094D57087F}" srcOrd="1" destOrd="0" presId="urn:microsoft.com/office/officeart/2005/8/layout/vList3"/>
    <dgm:cxn modelId="{E26B2F90-91CF-CE41-B1A8-E5086EB39618}" type="presParOf" srcId="{A269EAA8-1A07-3248-93AD-F73938D4D1FF}" destId="{37939C47-3D17-724F-9029-B707176C9491}" srcOrd="5" destOrd="0" presId="urn:microsoft.com/office/officeart/2005/8/layout/vList3"/>
    <dgm:cxn modelId="{114F6916-F385-F941-A233-49345CFF40A3}" type="presParOf" srcId="{A269EAA8-1A07-3248-93AD-F73938D4D1FF}" destId="{114E7783-F8F0-104D-8E63-A3F82E779D33}" srcOrd="6" destOrd="0" presId="urn:microsoft.com/office/officeart/2005/8/layout/vList3"/>
    <dgm:cxn modelId="{708562B6-7EA6-8247-8A40-D0F50CC47B42}" type="presParOf" srcId="{114E7783-F8F0-104D-8E63-A3F82E779D33}" destId="{AE5AA34D-5040-904B-8E79-7374EA114CA7}" srcOrd="0" destOrd="0" presId="urn:microsoft.com/office/officeart/2005/8/layout/vList3"/>
    <dgm:cxn modelId="{7D521576-67ED-2A42-B934-9029264FB14D}" type="presParOf" srcId="{114E7783-F8F0-104D-8E63-A3F82E779D33}" destId="{FBE95327-09C1-3645-9751-A6273DF48D1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6F47B-50F8-4E4B-A86C-FDA07C06E692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044BCB-D287-3A42-B9EB-66D4B1E4527C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What:</a:t>
          </a: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 Vaccine Candidate for Seasonal Illness</a:t>
          </a:r>
        </a:p>
      </dsp:txBody>
      <dsp:txXfrm>
        <a:off x="411090" y="271871"/>
        <a:ext cx="10044785" cy="544091"/>
      </dsp:txXfrm>
    </dsp:sp>
    <dsp:sp modelId="{1633C7B3-535E-BC43-8F64-C62FC9A2D84B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E833C-E311-A247-AE44-042E1A518ED4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Who: </a:t>
          </a: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Adults 50+ in Age, n = 727</a:t>
          </a:r>
        </a:p>
      </dsp:txBody>
      <dsp:txXfrm>
        <a:off x="800969" y="1087747"/>
        <a:ext cx="9654905" cy="544091"/>
      </dsp:txXfrm>
    </dsp:sp>
    <dsp:sp modelId="{02A0999D-5921-D84C-B0AD-037D21DA91E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F8987-6CC4-2F40-8D45-4DBAA525B3BC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Where: </a:t>
          </a: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Only U.S. Sites</a:t>
          </a:r>
        </a:p>
      </dsp:txBody>
      <dsp:txXfrm>
        <a:off x="920631" y="1903623"/>
        <a:ext cx="9535243" cy="544091"/>
      </dsp:txXfrm>
    </dsp:sp>
    <dsp:sp modelId="{AD899D25-D3A9-B949-89D6-BD4AF1A1D59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1113C-2432-F740-B2F4-61CBED84E30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When: </a:t>
          </a: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Started in January 2023</a:t>
          </a:r>
        </a:p>
      </dsp:txBody>
      <dsp:txXfrm>
        <a:off x="800969" y="2719499"/>
        <a:ext cx="9654905" cy="544091"/>
      </dsp:txXfrm>
    </dsp:sp>
    <dsp:sp modelId="{06C1163F-53B6-034D-ACBA-051D937D50F0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A2011-3EB4-D74D-A45A-8599B7CB3161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4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How: </a:t>
          </a:r>
          <a:r>
            <a:rPr lang="en-US" sz="2900" kern="1200" dirty="0">
              <a:latin typeface="Cambria Math" panose="02040503050406030204" pitchFamily="18" charset="0"/>
              <a:ea typeface="Cambria Math" panose="02040503050406030204" pitchFamily="18" charset="0"/>
            </a:rPr>
            <a:t>Blinded, No Control</a:t>
          </a:r>
        </a:p>
      </dsp:txBody>
      <dsp:txXfrm>
        <a:off x="411090" y="3535375"/>
        <a:ext cx="10044785" cy="544091"/>
      </dsp:txXfrm>
    </dsp:sp>
    <dsp:sp modelId="{486F81E2-7FE0-F546-ABEF-962FABFE832B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4CD3-10CF-BE4E-9546-83419AACF0C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B1446-2ADE-9A43-A866-EE53EB94B27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1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Day 1</a:t>
          </a:r>
        </a:p>
      </dsp:txBody>
      <dsp:txXfrm>
        <a:off x="4621" y="0"/>
        <a:ext cx="3049934" cy="1740535"/>
      </dsp:txXfrm>
    </dsp:sp>
    <dsp:sp modelId="{256580D6-D493-424C-86D3-F86771B5A26E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95B26E-337F-1240-8D28-7F64FDF8AA53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2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~1 Month</a:t>
          </a:r>
        </a:p>
      </dsp:txBody>
      <dsp:txXfrm>
        <a:off x="3207052" y="2610802"/>
        <a:ext cx="3049934" cy="1740535"/>
      </dsp:txXfrm>
    </dsp:sp>
    <dsp:sp modelId="{0A302244-DF1E-4D43-AC03-B4DCBB60BC3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B40D6-86D0-A846-8048-13E46BE15277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u="none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3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~6 Months</a:t>
          </a:r>
        </a:p>
      </dsp:txBody>
      <dsp:txXfrm>
        <a:off x="6409484" y="0"/>
        <a:ext cx="3049934" cy="1740535"/>
      </dsp:txXfrm>
    </dsp:sp>
    <dsp:sp modelId="{D57D1C39-B8DA-5D40-8BAB-B2C346B27745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0B8B8-EE9C-CA44-A6CA-7A2E208519E3}">
      <dsp:nvSpPr>
        <dsp:cNvPr id="0" name=""/>
        <dsp:cNvSpPr/>
      </dsp:nvSpPr>
      <dsp:spPr>
        <a:xfrm>
          <a:off x="6029580" y="2225022"/>
          <a:ext cx="5543039" cy="5543039"/>
        </a:xfrm>
        <a:prstGeom prst="ellipse">
          <a:avLst/>
        </a:prstGeom>
        <a:solidFill>
          <a:schemeClr val="accent3">
            <a:shade val="80000"/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AE:</a:t>
          </a:r>
          <a:r>
            <a:rPr lang="en-US" sz="2000" kern="1200" dirty="0">
              <a:latin typeface="Cambria Math" panose="02040503050406030204" pitchFamily="18" charset="0"/>
              <a:ea typeface="Cambria Math" panose="02040503050406030204" pitchFamily="18" charset="0"/>
            </a:rPr>
            <a:t> any untoward medical occurrence associated with the use of a drug whether or not considered drug-related</a:t>
          </a:r>
        </a:p>
      </dsp:txBody>
      <dsp:txXfrm>
        <a:off x="6841339" y="3036781"/>
        <a:ext cx="3919521" cy="3919521"/>
      </dsp:txXfrm>
    </dsp:sp>
    <dsp:sp modelId="{6CC07C78-3078-C94C-B7DF-3698C59C3E34}">
      <dsp:nvSpPr>
        <dsp:cNvPr id="0" name=""/>
        <dsp:cNvSpPr/>
      </dsp:nvSpPr>
      <dsp:spPr>
        <a:xfrm>
          <a:off x="3774502" y="3610782"/>
          <a:ext cx="2771519" cy="2771519"/>
        </a:xfrm>
        <a:prstGeom prst="ellipse">
          <a:avLst/>
        </a:prstGeom>
        <a:solidFill>
          <a:schemeClr val="accent3">
            <a:shade val="80000"/>
            <a:alpha val="50000"/>
            <a:hueOff val="272799"/>
            <a:satOff val="-28446"/>
            <a:lumOff val="1911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AE of Interest: </a:t>
          </a:r>
          <a:r>
            <a:rPr lang="en-US" sz="1800" kern="1200" dirty="0">
              <a:latin typeface="Cambria Math" panose="02040503050406030204" pitchFamily="18" charset="0"/>
              <a:ea typeface="Cambria Math" panose="02040503050406030204" pitchFamily="18" charset="0"/>
            </a:rPr>
            <a:t>specified cardiac condition</a:t>
          </a:r>
        </a:p>
      </dsp:txBody>
      <dsp:txXfrm>
        <a:off x="4180382" y="4016662"/>
        <a:ext cx="1959759" cy="1959759"/>
      </dsp:txXfrm>
    </dsp:sp>
    <dsp:sp modelId="{D5A911D9-06F4-CC40-B1FB-B9A350F3E681}">
      <dsp:nvSpPr>
        <dsp:cNvPr id="0" name=""/>
        <dsp:cNvSpPr/>
      </dsp:nvSpPr>
      <dsp:spPr>
        <a:xfrm>
          <a:off x="11092058" y="3610782"/>
          <a:ext cx="2771519" cy="2771519"/>
        </a:xfrm>
        <a:prstGeom prst="ellipse">
          <a:avLst/>
        </a:prstGeom>
        <a:solidFill>
          <a:schemeClr val="accent3">
            <a:shade val="80000"/>
            <a:alpha val="50000"/>
            <a:hueOff val="545598"/>
            <a:satOff val="-56892"/>
            <a:lumOff val="38221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Serious AE: </a:t>
          </a:r>
          <a:r>
            <a:rPr lang="en-US" sz="1800" kern="1200" dirty="0">
              <a:latin typeface="Cambria Math" panose="02040503050406030204" pitchFamily="18" charset="0"/>
              <a:ea typeface="Cambria Math" panose="02040503050406030204" pitchFamily="18" charset="0"/>
            </a:rPr>
            <a:t>fatal, life-threatening</a:t>
          </a:r>
        </a:p>
      </dsp:txBody>
      <dsp:txXfrm>
        <a:off x="11497938" y="4016662"/>
        <a:ext cx="1959759" cy="19597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4CD3-10CF-BE4E-9546-83419AACF0C6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4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B1446-2ADE-9A43-A866-EE53EB94B270}">
      <dsp:nvSpPr>
        <dsp:cNvPr id="0" name=""/>
        <dsp:cNvSpPr/>
      </dsp:nvSpPr>
      <dsp:spPr>
        <a:xfrm>
          <a:off x="4621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1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Day 1</a:t>
          </a:r>
        </a:p>
      </dsp:txBody>
      <dsp:txXfrm>
        <a:off x="4621" y="0"/>
        <a:ext cx="3049934" cy="1740535"/>
      </dsp:txXfrm>
    </dsp:sp>
    <dsp:sp modelId="{256580D6-D493-424C-86D3-F86771B5A26E}">
      <dsp:nvSpPr>
        <dsp:cNvPr id="0" name=""/>
        <dsp:cNvSpPr/>
      </dsp:nvSpPr>
      <dsp:spPr>
        <a:xfrm>
          <a:off x="1312021" y="1958102"/>
          <a:ext cx="435133" cy="435133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95B26E-337F-1240-8D28-7F64FDF8AA53}">
      <dsp:nvSpPr>
        <dsp:cNvPr id="0" name=""/>
        <dsp:cNvSpPr/>
      </dsp:nvSpPr>
      <dsp:spPr>
        <a:xfrm>
          <a:off x="3207052" y="2610802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t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2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~1 Month</a:t>
          </a:r>
        </a:p>
      </dsp:txBody>
      <dsp:txXfrm>
        <a:off x="3207052" y="2610802"/>
        <a:ext cx="3049934" cy="1740535"/>
      </dsp:txXfrm>
    </dsp:sp>
    <dsp:sp modelId="{0A302244-DF1E-4D43-AC03-B4DCBB60BC33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CB40D6-86D0-A846-8048-13E46BE15277}">
      <dsp:nvSpPr>
        <dsp:cNvPr id="0" name=""/>
        <dsp:cNvSpPr/>
      </dsp:nvSpPr>
      <dsp:spPr>
        <a:xfrm>
          <a:off x="6409484" y="0"/>
          <a:ext cx="304993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b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u="none" kern="1200" dirty="0">
              <a:latin typeface="Cambria Math" panose="02040503050406030204" pitchFamily="18" charset="0"/>
              <a:ea typeface="Cambria Math" panose="02040503050406030204" pitchFamily="18" charset="0"/>
            </a:rPr>
            <a:t>Visit 3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Cambria Math" panose="02040503050406030204" pitchFamily="18" charset="0"/>
              <a:ea typeface="Cambria Math" panose="02040503050406030204" pitchFamily="18" charset="0"/>
            </a:rPr>
            <a:t>~6 Months</a:t>
          </a:r>
        </a:p>
      </dsp:txBody>
      <dsp:txXfrm>
        <a:off x="6409484" y="0"/>
        <a:ext cx="3049934" cy="1740535"/>
      </dsp:txXfrm>
    </dsp:sp>
    <dsp:sp modelId="{D57D1C39-B8DA-5D40-8BAB-B2C346B27745}">
      <dsp:nvSpPr>
        <dsp:cNvPr id="0" name=""/>
        <dsp:cNvSpPr/>
      </dsp:nvSpPr>
      <dsp:spPr>
        <a:xfrm>
          <a:off x="7716884" y="1958102"/>
          <a:ext cx="435133" cy="435133"/>
        </a:xfrm>
        <a:prstGeom prst="ellipse">
          <a:avLst/>
        </a:prstGeom>
        <a:solidFill>
          <a:schemeClr val="accent4">
            <a:shade val="50000"/>
            <a:hueOff val="406356"/>
            <a:satOff val="-23479"/>
            <a:lumOff val="324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DC6E-F933-6A40-8AC4-8C768F5954F5}">
      <dsp:nvSpPr>
        <dsp:cNvPr id="0" name=""/>
        <dsp:cNvSpPr/>
      </dsp:nvSpPr>
      <dsp:spPr>
        <a:xfrm rot="10800000">
          <a:off x="1935278" y="3425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23</a:t>
          </a:r>
        </a:p>
      </dsp:txBody>
      <dsp:txXfrm rot="10800000">
        <a:off x="2071441" y="3425"/>
        <a:ext cx="7006593" cy="544654"/>
      </dsp:txXfrm>
    </dsp:sp>
    <dsp:sp modelId="{BEDA038D-3E4E-5748-9B98-E8E5EF0574E3}">
      <dsp:nvSpPr>
        <dsp:cNvPr id="0" name=""/>
        <dsp:cNvSpPr/>
      </dsp:nvSpPr>
      <dsp:spPr>
        <a:xfrm>
          <a:off x="1662951" y="3425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4221-92BF-E642-86BD-ABA5A9E8F109}">
      <dsp:nvSpPr>
        <dsp:cNvPr id="0" name=""/>
        <dsp:cNvSpPr/>
      </dsp:nvSpPr>
      <dsp:spPr>
        <a:xfrm rot="10800000">
          <a:off x="1935278" y="710662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Site 230</a:t>
          </a:r>
        </a:p>
      </dsp:txBody>
      <dsp:txXfrm rot="10800000">
        <a:off x="2071441" y="710662"/>
        <a:ext cx="7006593" cy="544654"/>
      </dsp:txXfrm>
    </dsp:sp>
    <dsp:sp modelId="{40E36FFF-C39B-A74D-BD43-C6750C0C86D6}">
      <dsp:nvSpPr>
        <dsp:cNvPr id="0" name=""/>
        <dsp:cNvSpPr/>
      </dsp:nvSpPr>
      <dsp:spPr>
        <a:xfrm>
          <a:off x="1662951" y="710662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E2C-4932-A741-9758-E9094D57087F}">
      <dsp:nvSpPr>
        <dsp:cNvPr id="0" name=""/>
        <dsp:cNvSpPr/>
      </dsp:nvSpPr>
      <dsp:spPr>
        <a:xfrm rot="10800000">
          <a:off x="1935278" y="1417900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Site 276</a:t>
          </a:r>
        </a:p>
      </dsp:txBody>
      <dsp:txXfrm rot="10800000">
        <a:off x="2071441" y="1417900"/>
        <a:ext cx="7006593" cy="544654"/>
      </dsp:txXfrm>
    </dsp:sp>
    <dsp:sp modelId="{0759EE72-E1AD-9445-8845-5E6F07AE7E8A}">
      <dsp:nvSpPr>
        <dsp:cNvPr id="0" name=""/>
        <dsp:cNvSpPr/>
      </dsp:nvSpPr>
      <dsp:spPr>
        <a:xfrm>
          <a:off x="1662951" y="1417900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95327-09C1-3645-9751-A6273DF48D16}">
      <dsp:nvSpPr>
        <dsp:cNvPr id="0" name=""/>
        <dsp:cNvSpPr/>
      </dsp:nvSpPr>
      <dsp:spPr>
        <a:xfrm rot="10800000">
          <a:off x="1935278" y="2125137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322</a:t>
          </a:r>
        </a:p>
      </dsp:txBody>
      <dsp:txXfrm rot="10800000">
        <a:off x="2071441" y="2125137"/>
        <a:ext cx="7006593" cy="544654"/>
      </dsp:txXfrm>
    </dsp:sp>
    <dsp:sp modelId="{AE5AA34D-5040-904B-8E79-7374EA114CA7}">
      <dsp:nvSpPr>
        <dsp:cNvPr id="0" name=""/>
        <dsp:cNvSpPr/>
      </dsp:nvSpPr>
      <dsp:spPr>
        <a:xfrm>
          <a:off x="1662951" y="2125137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DD12-511B-2841-8ACA-17B9C39E2E3A}">
      <dsp:nvSpPr>
        <dsp:cNvPr id="0" name=""/>
        <dsp:cNvSpPr/>
      </dsp:nvSpPr>
      <dsp:spPr>
        <a:xfrm rot="10800000">
          <a:off x="1935278" y="2832374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391</a:t>
          </a:r>
        </a:p>
      </dsp:txBody>
      <dsp:txXfrm rot="10800000">
        <a:off x="2071441" y="2832374"/>
        <a:ext cx="7006593" cy="544654"/>
      </dsp:txXfrm>
    </dsp:sp>
    <dsp:sp modelId="{6258B321-3D4D-8645-9965-63146A8A0920}">
      <dsp:nvSpPr>
        <dsp:cNvPr id="0" name=""/>
        <dsp:cNvSpPr/>
      </dsp:nvSpPr>
      <dsp:spPr>
        <a:xfrm>
          <a:off x="1662951" y="2832374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EE50C-8215-654D-8577-E11C9E5F776F}">
      <dsp:nvSpPr>
        <dsp:cNvPr id="0" name=""/>
        <dsp:cNvSpPr/>
      </dsp:nvSpPr>
      <dsp:spPr>
        <a:xfrm rot="10800000">
          <a:off x="1935278" y="3539612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598</a:t>
          </a:r>
        </a:p>
      </dsp:txBody>
      <dsp:txXfrm rot="10800000">
        <a:off x="2071441" y="3539612"/>
        <a:ext cx="7006593" cy="544654"/>
      </dsp:txXfrm>
    </dsp:sp>
    <dsp:sp modelId="{2DE5E1D2-3B9D-7349-853B-D08BFB9BC38C}">
      <dsp:nvSpPr>
        <dsp:cNvPr id="0" name=""/>
        <dsp:cNvSpPr/>
      </dsp:nvSpPr>
      <dsp:spPr>
        <a:xfrm>
          <a:off x="1662951" y="3539612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4C0F9-92A3-D949-9DE0-89AC9879C6ED}">
      <dsp:nvSpPr>
        <dsp:cNvPr id="0" name=""/>
        <dsp:cNvSpPr/>
      </dsp:nvSpPr>
      <dsp:spPr>
        <a:xfrm rot="10800000">
          <a:off x="1935278" y="4246849"/>
          <a:ext cx="7142756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621</a:t>
          </a:r>
        </a:p>
      </dsp:txBody>
      <dsp:txXfrm rot="10800000">
        <a:off x="2071441" y="4246849"/>
        <a:ext cx="7006593" cy="544654"/>
      </dsp:txXfrm>
    </dsp:sp>
    <dsp:sp modelId="{39F74886-7EF8-7A47-9E08-656E7D0EBFCE}">
      <dsp:nvSpPr>
        <dsp:cNvPr id="0" name=""/>
        <dsp:cNvSpPr/>
      </dsp:nvSpPr>
      <dsp:spPr>
        <a:xfrm>
          <a:off x="1662951" y="4246849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DC6E-F933-6A40-8AC4-8C768F5954F5}">
      <dsp:nvSpPr>
        <dsp:cNvPr id="0" name=""/>
        <dsp:cNvSpPr/>
      </dsp:nvSpPr>
      <dsp:spPr>
        <a:xfrm rot="10800000">
          <a:off x="2132057" y="2271"/>
          <a:ext cx="7142756" cy="13317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72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138</a:t>
          </a:r>
        </a:p>
      </dsp:txBody>
      <dsp:txXfrm rot="10800000">
        <a:off x="2464999" y="2271"/>
        <a:ext cx="6809814" cy="1331767"/>
      </dsp:txXfrm>
    </dsp:sp>
    <dsp:sp modelId="{BEDA038D-3E4E-5748-9B98-E8E5EF0574E3}">
      <dsp:nvSpPr>
        <dsp:cNvPr id="0" name=""/>
        <dsp:cNvSpPr/>
      </dsp:nvSpPr>
      <dsp:spPr>
        <a:xfrm>
          <a:off x="1466173" y="2271"/>
          <a:ext cx="1331767" cy="1331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4221-92BF-E642-86BD-ABA5A9E8F109}">
      <dsp:nvSpPr>
        <dsp:cNvPr id="0" name=""/>
        <dsp:cNvSpPr/>
      </dsp:nvSpPr>
      <dsp:spPr>
        <a:xfrm rot="10800000">
          <a:off x="2132057" y="1731580"/>
          <a:ext cx="7142756" cy="13317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72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161</a:t>
          </a:r>
        </a:p>
      </dsp:txBody>
      <dsp:txXfrm rot="10800000">
        <a:off x="2464999" y="1731580"/>
        <a:ext cx="6809814" cy="1331767"/>
      </dsp:txXfrm>
    </dsp:sp>
    <dsp:sp modelId="{40E36FFF-C39B-A74D-BD43-C6750C0C86D6}">
      <dsp:nvSpPr>
        <dsp:cNvPr id="0" name=""/>
        <dsp:cNvSpPr/>
      </dsp:nvSpPr>
      <dsp:spPr>
        <a:xfrm>
          <a:off x="1466173" y="1731580"/>
          <a:ext cx="1331767" cy="1331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E2C-4932-A741-9758-E9094D57087F}">
      <dsp:nvSpPr>
        <dsp:cNvPr id="0" name=""/>
        <dsp:cNvSpPr/>
      </dsp:nvSpPr>
      <dsp:spPr>
        <a:xfrm rot="10800000">
          <a:off x="2132057" y="3460890"/>
          <a:ext cx="7142756" cy="1331767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7272" tIns="240030" rIns="448056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575</a:t>
          </a:r>
        </a:p>
      </dsp:txBody>
      <dsp:txXfrm rot="10800000">
        <a:off x="2464999" y="3460890"/>
        <a:ext cx="6809814" cy="1331767"/>
      </dsp:txXfrm>
    </dsp:sp>
    <dsp:sp modelId="{0759EE72-E1AD-9445-8845-5E6F07AE7E8A}">
      <dsp:nvSpPr>
        <dsp:cNvPr id="0" name=""/>
        <dsp:cNvSpPr/>
      </dsp:nvSpPr>
      <dsp:spPr>
        <a:xfrm>
          <a:off x="1466173" y="3460890"/>
          <a:ext cx="1331767" cy="1331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DC6E-F933-6A40-8AC4-8C768F5954F5}">
      <dsp:nvSpPr>
        <dsp:cNvPr id="0" name=""/>
        <dsp:cNvSpPr/>
      </dsp:nvSpPr>
      <dsp:spPr>
        <a:xfrm rot="10800000">
          <a:off x="1035721" y="3425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23</a:t>
          </a:r>
        </a:p>
      </dsp:txBody>
      <dsp:txXfrm rot="10800000">
        <a:off x="1171884" y="3425"/>
        <a:ext cx="3435215" cy="544654"/>
      </dsp:txXfrm>
    </dsp:sp>
    <dsp:sp modelId="{BEDA038D-3E4E-5748-9B98-E8E5EF0574E3}">
      <dsp:nvSpPr>
        <dsp:cNvPr id="0" name=""/>
        <dsp:cNvSpPr/>
      </dsp:nvSpPr>
      <dsp:spPr>
        <a:xfrm>
          <a:off x="763394" y="3425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4221-92BF-E642-86BD-ABA5A9E8F109}">
      <dsp:nvSpPr>
        <dsp:cNvPr id="0" name=""/>
        <dsp:cNvSpPr/>
      </dsp:nvSpPr>
      <dsp:spPr>
        <a:xfrm rot="10800000">
          <a:off x="1035721" y="710662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Site 230</a:t>
          </a:r>
        </a:p>
      </dsp:txBody>
      <dsp:txXfrm rot="10800000">
        <a:off x="1171884" y="710662"/>
        <a:ext cx="3435215" cy="544654"/>
      </dsp:txXfrm>
    </dsp:sp>
    <dsp:sp modelId="{40E36FFF-C39B-A74D-BD43-C6750C0C86D6}">
      <dsp:nvSpPr>
        <dsp:cNvPr id="0" name=""/>
        <dsp:cNvSpPr/>
      </dsp:nvSpPr>
      <dsp:spPr>
        <a:xfrm>
          <a:off x="763394" y="710662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E2C-4932-A741-9758-E9094D57087F}">
      <dsp:nvSpPr>
        <dsp:cNvPr id="0" name=""/>
        <dsp:cNvSpPr/>
      </dsp:nvSpPr>
      <dsp:spPr>
        <a:xfrm rot="10800000">
          <a:off x="1035721" y="1417900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mbria Math" panose="02040503050406030204" pitchFamily="18" charset="0"/>
              <a:ea typeface="Cambria Math" panose="02040503050406030204" pitchFamily="18" charset="0"/>
            </a:rPr>
            <a:t>Site 276</a:t>
          </a:r>
        </a:p>
      </dsp:txBody>
      <dsp:txXfrm rot="10800000">
        <a:off x="1171884" y="1417900"/>
        <a:ext cx="3435215" cy="544654"/>
      </dsp:txXfrm>
    </dsp:sp>
    <dsp:sp modelId="{0759EE72-E1AD-9445-8845-5E6F07AE7E8A}">
      <dsp:nvSpPr>
        <dsp:cNvPr id="0" name=""/>
        <dsp:cNvSpPr/>
      </dsp:nvSpPr>
      <dsp:spPr>
        <a:xfrm>
          <a:off x="763394" y="1417900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95327-09C1-3645-9751-A6273DF48D16}">
      <dsp:nvSpPr>
        <dsp:cNvPr id="0" name=""/>
        <dsp:cNvSpPr/>
      </dsp:nvSpPr>
      <dsp:spPr>
        <a:xfrm rot="10800000">
          <a:off x="1035721" y="2125137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322</a:t>
          </a:r>
        </a:p>
      </dsp:txBody>
      <dsp:txXfrm rot="10800000">
        <a:off x="1171884" y="2125137"/>
        <a:ext cx="3435215" cy="544654"/>
      </dsp:txXfrm>
    </dsp:sp>
    <dsp:sp modelId="{AE5AA34D-5040-904B-8E79-7374EA114CA7}">
      <dsp:nvSpPr>
        <dsp:cNvPr id="0" name=""/>
        <dsp:cNvSpPr/>
      </dsp:nvSpPr>
      <dsp:spPr>
        <a:xfrm>
          <a:off x="763394" y="2125137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7DD12-511B-2841-8ACA-17B9C39E2E3A}">
      <dsp:nvSpPr>
        <dsp:cNvPr id="0" name=""/>
        <dsp:cNvSpPr/>
      </dsp:nvSpPr>
      <dsp:spPr>
        <a:xfrm rot="10800000">
          <a:off x="1035721" y="2832374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391</a:t>
          </a:r>
        </a:p>
      </dsp:txBody>
      <dsp:txXfrm rot="10800000">
        <a:off x="1171884" y="2832374"/>
        <a:ext cx="3435215" cy="544654"/>
      </dsp:txXfrm>
    </dsp:sp>
    <dsp:sp modelId="{6258B321-3D4D-8645-9965-63146A8A0920}">
      <dsp:nvSpPr>
        <dsp:cNvPr id="0" name=""/>
        <dsp:cNvSpPr/>
      </dsp:nvSpPr>
      <dsp:spPr>
        <a:xfrm>
          <a:off x="763394" y="2832374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EE50C-8215-654D-8577-E11C9E5F776F}">
      <dsp:nvSpPr>
        <dsp:cNvPr id="0" name=""/>
        <dsp:cNvSpPr/>
      </dsp:nvSpPr>
      <dsp:spPr>
        <a:xfrm rot="10800000">
          <a:off x="1035721" y="3539612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598</a:t>
          </a:r>
        </a:p>
      </dsp:txBody>
      <dsp:txXfrm rot="10800000">
        <a:off x="1171884" y="3539612"/>
        <a:ext cx="3435215" cy="544654"/>
      </dsp:txXfrm>
    </dsp:sp>
    <dsp:sp modelId="{2DE5E1D2-3B9D-7349-853B-D08BFB9BC38C}">
      <dsp:nvSpPr>
        <dsp:cNvPr id="0" name=""/>
        <dsp:cNvSpPr/>
      </dsp:nvSpPr>
      <dsp:spPr>
        <a:xfrm>
          <a:off x="763394" y="3539612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E4C0F9-92A3-D949-9DE0-89AC9879C6ED}">
      <dsp:nvSpPr>
        <dsp:cNvPr id="0" name=""/>
        <dsp:cNvSpPr/>
      </dsp:nvSpPr>
      <dsp:spPr>
        <a:xfrm rot="10800000">
          <a:off x="1035721" y="4246849"/>
          <a:ext cx="3571378" cy="54465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177" tIns="95250" rIns="17780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621</a:t>
          </a:r>
        </a:p>
      </dsp:txBody>
      <dsp:txXfrm rot="10800000">
        <a:off x="1171884" y="4246849"/>
        <a:ext cx="3435215" cy="544654"/>
      </dsp:txXfrm>
    </dsp:sp>
    <dsp:sp modelId="{39F74886-7EF8-7A47-9E08-656E7D0EBFCE}">
      <dsp:nvSpPr>
        <dsp:cNvPr id="0" name=""/>
        <dsp:cNvSpPr/>
      </dsp:nvSpPr>
      <dsp:spPr>
        <a:xfrm>
          <a:off x="763394" y="4246849"/>
          <a:ext cx="544654" cy="5446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5DC6E-F933-6A40-8AC4-8C768F5954F5}">
      <dsp:nvSpPr>
        <dsp:cNvPr id="0" name=""/>
        <dsp:cNvSpPr/>
      </dsp:nvSpPr>
      <dsp:spPr>
        <a:xfrm rot="10800000">
          <a:off x="1144212" y="2035"/>
          <a:ext cx="3571378" cy="9786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4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138</a:t>
          </a:r>
        </a:p>
      </dsp:txBody>
      <dsp:txXfrm rot="10800000">
        <a:off x="1388867" y="2035"/>
        <a:ext cx="3326723" cy="978620"/>
      </dsp:txXfrm>
    </dsp:sp>
    <dsp:sp modelId="{BEDA038D-3E4E-5748-9B98-E8E5EF0574E3}">
      <dsp:nvSpPr>
        <dsp:cNvPr id="0" name=""/>
        <dsp:cNvSpPr/>
      </dsp:nvSpPr>
      <dsp:spPr>
        <a:xfrm>
          <a:off x="654902" y="2035"/>
          <a:ext cx="978620" cy="9786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A4221-92BF-E642-86BD-ABA5A9E8F109}">
      <dsp:nvSpPr>
        <dsp:cNvPr id="0" name=""/>
        <dsp:cNvSpPr/>
      </dsp:nvSpPr>
      <dsp:spPr>
        <a:xfrm rot="10800000">
          <a:off x="1144212" y="1272781"/>
          <a:ext cx="3571378" cy="9786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4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161</a:t>
          </a:r>
        </a:p>
      </dsp:txBody>
      <dsp:txXfrm rot="10800000">
        <a:off x="1388867" y="1272781"/>
        <a:ext cx="3326723" cy="978620"/>
      </dsp:txXfrm>
    </dsp:sp>
    <dsp:sp modelId="{40E36FFF-C39B-A74D-BD43-C6750C0C86D6}">
      <dsp:nvSpPr>
        <dsp:cNvPr id="0" name=""/>
        <dsp:cNvSpPr/>
      </dsp:nvSpPr>
      <dsp:spPr>
        <a:xfrm>
          <a:off x="654902" y="1272781"/>
          <a:ext cx="978620" cy="9786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E2C-4932-A741-9758-E9094D57087F}">
      <dsp:nvSpPr>
        <dsp:cNvPr id="0" name=""/>
        <dsp:cNvSpPr/>
      </dsp:nvSpPr>
      <dsp:spPr>
        <a:xfrm rot="10800000">
          <a:off x="1144212" y="2543527"/>
          <a:ext cx="3571378" cy="9786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4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575</a:t>
          </a:r>
        </a:p>
      </dsp:txBody>
      <dsp:txXfrm rot="10800000">
        <a:off x="1388867" y="2543527"/>
        <a:ext cx="3326723" cy="978620"/>
      </dsp:txXfrm>
    </dsp:sp>
    <dsp:sp modelId="{0759EE72-E1AD-9445-8845-5E6F07AE7E8A}">
      <dsp:nvSpPr>
        <dsp:cNvPr id="0" name=""/>
        <dsp:cNvSpPr/>
      </dsp:nvSpPr>
      <dsp:spPr>
        <a:xfrm>
          <a:off x="654902" y="2543527"/>
          <a:ext cx="978620" cy="9786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95327-09C1-3645-9751-A6273DF48D16}">
      <dsp:nvSpPr>
        <dsp:cNvPr id="0" name=""/>
        <dsp:cNvSpPr/>
      </dsp:nvSpPr>
      <dsp:spPr>
        <a:xfrm rot="10800000">
          <a:off x="1144212" y="3814273"/>
          <a:ext cx="3571378" cy="978620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544" tIns="175260" rIns="327152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Cambria Math" panose="02040503050406030204" pitchFamily="18" charset="0"/>
              <a:ea typeface="Cambria Math" panose="02040503050406030204" pitchFamily="18" charset="0"/>
            </a:rPr>
            <a:t>Site 46</a:t>
          </a:r>
        </a:p>
      </dsp:txBody>
      <dsp:txXfrm rot="10800000">
        <a:off x="1388867" y="3814273"/>
        <a:ext cx="3326723" cy="978620"/>
      </dsp:txXfrm>
    </dsp:sp>
    <dsp:sp modelId="{AE5AA34D-5040-904B-8E79-7374EA114CA7}">
      <dsp:nvSpPr>
        <dsp:cNvPr id="0" name=""/>
        <dsp:cNvSpPr/>
      </dsp:nvSpPr>
      <dsp:spPr>
        <a:xfrm>
          <a:off x="654902" y="3814273"/>
          <a:ext cx="978620" cy="9786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76200" cap="flat" cmpd="sng" algn="ctr">
          <a:solidFill>
            <a:srgbClr val="FFC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5A381-7B0D-FA47-B45A-5742BCADC568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76FC0-9A52-EA4E-A147-2C8518D5A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76FC0-9A52-EA4E-A147-2C8518D5A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4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76FC0-9A52-EA4E-A147-2C8518D5A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4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7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1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2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07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5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0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BCC6876-C5F6-C848-9706-E462062BCA22}" type="datetimeFigureOut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065ECA0-D4FA-424F-AE36-1F9D120E4A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74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B77E-FA52-D8E1-77B9-CC6A6D1EC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50"/>
            <a:ext cx="9144000" cy="17145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Identifying Underreporting</a:t>
            </a:r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</a:b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of Adverse Events</a:t>
            </a:r>
          </a:p>
        </p:txBody>
      </p:sp>
    </p:spTree>
    <p:extLst>
      <p:ext uri="{BB962C8B-B14F-4D97-AF65-F5344CB8AC3E}">
        <p14:creationId xmlns:p14="http://schemas.microsoft.com/office/powerpoint/2010/main" val="372841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46C12-9E60-DF29-B37B-FCDA678D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953838-F240-EF58-80AD-9E19C0777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81" y="1"/>
            <a:ext cx="11712720" cy="6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E4017A-F100-4B3B-1D30-6D89F796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" y="0"/>
            <a:ext cx="11710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0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68AD8D37-B82C-4658-CB37-40815ED58E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47900"/>
              </p:ext>
            </p:extLst>
          </p:nvPr>
        </p:nvGraphicFramePr>
        <p:xfrm>
          <a:off x="725506" y="1031535"/>
          <a:ext cx="10740987" cy="479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26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F8C43-656F-741D-BA3D-925B3F969E72}"/>
                  </a:ext>
                </a:extLst>
              </p:cNvPr>
              <p:cNvSpPr txBox="1"/>
              <p:nvPr/>
            </p:nvSpPr>
            <p:spPr>
              <a:xfrm>
                <a:off x="911352" y="4364736"/>
                <a:ext cx="10369296" cy="1702902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EF8C43-656F-741D-BA3D-925B3F96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2" y="4364736"/>
                <a:ext cx="10369296" cy="1702902"/>
              </a:xfrm>
              <a:prstGeom prst="rect">
                <a:avLst/>
              </a:prstGeom>
              <a:blipFill>
                <a:blip r:embed="rId2"/>
                <a:stretch>
                  <a:fillRect t="-78571" b="-127857"/>
                </a:stretch>
              </a:blipFill>
              <a:ln w="571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68A2B2C6-B764-DB0B-0142-B8ADA1915D95}"/>
              </a:ext>
            </a:extLst>
          </p:cNvPr>
          <p:cNvSpPr txBox="1">
            <a:spLocks/>
          </p:cNvSpPr>
          <p:nvPr/>
        </p:nvSpPr>
        <p:spPr>
          <a:xfrm>
            <a:off x="1822704" y="1230630"/>
            <a:ext cx="8546592" cy="313410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Probability that there should be more AEs reported than there are currently reported (i.e., probability of underreporting) given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n	# of planned visits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k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# of reported AEs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	pooled AE rate: 0.045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47139E-F6F9-39CB-5C2C-9D6B9471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21" y="369720"/>
            <a:ext cx="9365757" cy="61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91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3CD207-A3B8-4A2E-0CF9-520FC2827E44}"/>
              </a:ext>
            </a:extLst>
          </p:cNvPr>
          <p:cNvSpPr txBox="1"/>
          <p:nvPr/>
        </p:nvSpPr>
        <p:spPr>
          <a:xfrm>
            <a:off x="1002792" y="2459504"/>
            <a:ext cx="10186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1: Each planned visit is independent of each other.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2: The probability of AE is the same across all planned visits.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3: Each planned visit can have 1 of 2 outcomes: AE or not AE.</a:t>
            </a:r>
          </a:p>
        </p:txBody>
      </p:sp>
    </p:spTree>
    <p:extLst>
      <p:ext uri="{BB962C8B-B14F-4D97-AF65-F5344CB8AC3E}">
        <p14:creationId xmlns:p14="http://schemas.microsoft.com/office/powerpoint/2010/main" val="400517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4B4-8B9A-5FB4-A699-85DA621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469F0-FC40-B55E-6B83-9D45B531D50F}"/>
              </a:ext>
            </a:extLst>
          </p:cNvPr>
          <p:cNvSpPr txBox="1"/>
          <p:nvPr/>
        </p:nvSpPr>
        <p:spPr>
          <a:xfrm>
            <a:off x="1002792" y="2459504"/>
            <a:ext cx="10186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1: Each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subject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is independent of each other.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2: The probability of AE is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similar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across all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subjects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3: Each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subject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can have 1 of 2 outcomes: AE or not AE.</a:t>
            </a:r>
          </a:p>
        </p:txBody>
      </p:sp>
    </p:spTree>
    <p:extLst>
      <p:ext uri="{BB962C8B-B14F-4D97-AF65-F5344CB8AC3E}">
        <p14:creationId xmlns:p14="http://schemas.microsoft.com/office/powerpoint/2010/main" val="405454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F23C-4BA4-E3C2-0936-25297FEC5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095DF9-A9F5-F2D0-D4BA-4DB5F06869F9}"/>
                  </a:ext>
                </a:extLst>
              </p:cNvPr>
              <p:cNvSpPr txBox="1"/>
              <p:nvPr/>
            </p:nvSpPr>
            <p:spPr>
              <a:xfrm>
                <a:off x="911352" y="4364736"/>
                <a:ext cx="10369296" cy="1702902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095DF9-A9F5-F2D0-D4BA-4DB5F068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52" y="4364736"/>
                <a:ext cx="10369296" cy="1702902"/>
              </a:xfrm>
              <a:prstGeom prst="rect">
                <a:avLst/>
              </a:prstGeom>
              <a:blipFill>
                <a:blip r:embed="rId2"/>
                <a:stretch>
                  <a:fillRect t="-78571" b="-127857"/>
                </a:stretch>
              </a:blipFill>
              <a:ln w="5715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4AC1D08-573F-4760-0542-0B5B28AAA3DF}"/>
              </a:ext>
            </a:extLst>
          </p:cNvPr>
          <p:cNvSpPr txBox="1">
            <a:spLocks/>
          </p:cNvSpPr>
          <p:nvPr/>
        </p:nvSpPr>
        <p:spPr>
          <a:xfrm>
            <a:off x="1822704" y="1230630"/>
            <a:ext cx="8546592" cy="313410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Probability that there should be more AEs reported than there are currently reported (i.e., probability of underreporting) given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n	# of subjects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k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# of subjects reporting AE(s)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	pooled AE rate: 0.059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59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4DAA36-18F2-F47C-D331-08C16B62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6" y="268265"/>
            <a:ext cx="10794648" cy="63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23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3D72D-1F1D-BE47-22DA-A7D4A507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90BE60-DBB5-D8B4-748D-FCD5FC2CCAE5}"/>
              </a:ext>
            </a:extLst>
          </p:cNvPr>
          <p:cNvSpPr txBox="1"/>
          <p:nvPr/>
        </p:nvSpPr>
        <p:spPr>
          <a:xfrm>
            <a:off x="1002792" y="2459504"/>
            <a:ext cx="10186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1: Each subject is independent of each other.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2: The probability of AE is similar across all subjects.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3: Each subject can have 1 of 2 outcomes: AE or not AE.</a:t>
            </a:r>
          </a:p>
        </p:txBody>
      </p:sp>
    </p:spTree>
    <p:extLst>
      <p:ext uri="{BB962C8B-B14F-4D97-AF65-F5344CB8AC3E}">
        <p14:creationId xmlns:p14="http://schemas.microsoft.com/office/powerpoint/2010/main" val="96439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ADBEC4-91BC-30CA-17C9-12A3D9902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00005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027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EB954-7E31-AD28-D69C-1F424C4F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E4B7B-0844-2A0A-6DE1-AC85F5B38F22}"/>
              </a:ext>
            </a:extLst>
          </p:cNvPr>
          <p:cNvSpPr txBox="1"/>
          <p:nvPr/>
        </p:nvSpPr>
        <p:spPr>
          <a:xfrm>
            <a:off x="1002792" y="2459504"/>
            <a:ext cx="101864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1: Each subject is independent of each other.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2: The probability of AE is similar across all subjects.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3: Each subject can have 1 of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finite number of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outcomes.</a:t>
            </a:r>
          </a:p>
        </p:txBody>
      </p:sp>
    </p:spTree>
    <p:extLst>
      <p:ext uri="{BB962C8B-B14F-4D97-AF65-F5344CB8AC3E}">
        <p14:creationId xmlns:p14="http://schemas.microsoft.com/office/powerpoint/2010/main" val="3542540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1B3A-2D4F-20C2-53B3-B2AD7953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87416-9F91-4CBD-CD04-763D3A1E5ED5}"/>
              </a:ext>
            </a:extLst>
          </p:cNvPr>
          <p:cNvSpPr txBox="1"/>
          <p:nvPr/>
        </p:nvSpPr>
        <p:spPr>
          <a:xfrm>
            <a:off x="1002792" y="1351508"/>
            <a:ext cx="101864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1: Each subject is independent of each other.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2: The probability of AE is similar across all subjects.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Assumption 3: Each subject can have 1 of </a:t>
            </a:r>
            <a:r>
              <a:rPr lang="en-US" sz="24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5</a:t>
            </a:r>
            <a:r>
              <a:rPr lang="en-US" sz="2400" dirty="0">
                <a:solidFill>
                  <a:srgbClr val="FFC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outcomes.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pPr marL="514350" indent="-514350">
              <a:buAutoNum type="romanL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No AEs</a:t>
            </a:r>
          </a:p>
          <a:p>
            <a:pPr marL="514350" indent="-514350">
              <a:buAutoNum type="romanL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1 AE</a:t>
            </a:r>
          </a:p>
          <a:p>
            <a:pPr marL="514350" indent="-514350">
              <a:buAutoNum type="romanL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2 AEs</a:t>
            </a:r>
          </a:p>
          <a:p>
            <a:pPr marL="514350" indent="-514350">
              <a:buAutoNum type="romanL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3 AEs</a:t>
            </a:r>
          </a:p>
          <a:p>
            <a:pPr marL="514350" indent="-514350">
              <a:buAutoNum type="romanL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4 AEs</a:t>
            </a:r>
          </a:p>
        </p:txBody>
      </p:sp>
    </p:spTree>
    <p:extLst>
      <p:ext uri="{BB962C8B-B14F-4D97-AF65-F5344CB8AC3E}">
        <p14:creationId xmlns:p14="http://schemas.microsoft.com/office/powerpoint/2010/main" val="4181501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0106-7B10-C62C-8D3F-869A6788C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0E6326-1A37-6327-9871-E534013447AD}"/>
              </a:ext>
            </a:extLst>
          </p:cNvPr>
          <p:cNvSpPr txBox="1">
            <a:spLocks/>
          </p:cNvSpPr>
          <p:nvPr/>
        </p:nvSpPr>
        <p:spPr>
          <a:xfrm>
            <a:off x="1822704" y="1051028"/>
            <a:ext cx="8546592" cy="47559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Probability that any reporting category exceeds its observed count (i.e., probability of underreporting) given: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n	# of subjects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1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# of subjects reporting 0 AEs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# of subjects reporting 1 AE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…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x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5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# of subjects reporting 4 AEs</a:t>
            </a:r>
          </a:p>
          <a:p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1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pooled rate of subjects reporting 0 AEs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2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pooled rate of subjects reporting 1 AE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…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p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5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	pooled rate of subjects reporting 4 AEs</a:t>
            </a:r>
          </a:p>
        </p:txBody>
      </p:sp>
    </p:spTree>
    <p:extLst>
      <p:ext uri="{BB962C8B-B14F-4D97-AF65-F5344CB8AC3E}">
        <p14:creationId xmlns:p14="http://schemas.microsoft.com/office/powerpoint/2010/main" val="2666372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6E27FF-B682-1444-7EEA-CFCFA8AB5908}"/>
                  </a:ext>
                </a:extLst>
              </p:cNvPr>
              <p:cNvSpPr txBox="1"/>
              <p:nvPr/>
            </p:nvSpPr>
            <p:spPr>
              <a:xfrm>
                <a:off x="1036320" y="662236"/>
                <a:ext cx="10119360" cy="2680349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endParaRPr lang="en-US" sz="1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=2, 3, 4, 5</m:t>
                          </m:r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2:5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6E27FF-B682-1444-7EEA-CFCFA8AB5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662236"/>
                <a:ext cx="10119360" cy="2680349"/>
              </a:xfrm>
              <a:prstGeom prst="rect">
                <a:avLst/>
              </a:prstGeom>
              <a:blipFill>
                <a:blip r:embed="rId2"/>
                <a:stretch>
                  <a:fillRect t="-33953" b="-57209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FB1D64A-EBF6-8831-1A3A-C23271D0AD3B}"/>
              </a:ext>
            </a:extLst>
          </p:cNvPr>
          <p:cNvSpPr txBox="1"/>
          <p:nvPr/>
        </p:nvSpPr>
        <p:spPr>
          <a:xfrm>
            <a:off x="3048000" y="34802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44ABD-A770-3C37-BF25-CF490B761F39}"/>
                  </a:ext>
                </a:extLst>
              </p:cNvPr>
              <p:cNvSpPr txBox="1"/>
              <p:nvPr/>
            </p:nvSpPr>
            <p:spPr>
              <a:xfrm>
                <a:off x="3608909" y="3949351"/>
                <a:ext cx="4974182" cy="1028936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2:5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:0≤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344ABD-A770-3C37-BF25-CF490B76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909" y="3949351"/>
                <a:ext cx="4974182" cy="1028936"/>
              </a:xfrm>
              <a:prstGeom prst="rect">
                <a:avLst/>
              </a:prstGeom>
              <a:blipFill>
                <a:blip r:embed="rId3"/>
                <a:stretch>
                  <a:fillRect t="-68235" b="-114118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137C3D-E9E2-6EAD-85BF-261665166321}"/>
              </a:ext>
            </a:extLst>
          </p:cNvPr>
          <p:cNvSpPr txBox="1"/>
          <p:nvPr/>
        </p:nvSpPr>
        <p:spPr>
          <a:xfrm>
            <a:off x="3048000" y="50780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ahoma" panose="020B0604030504040204" pitchFamily="34" charset="0"/>
              </a:rPr>
              <a:t>for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D6FAF-387D-C808-A2DA-353881637155}"/>
                  </a:ext>
                </a:extLst>
              </p:cNvPr>
              <p:cNvSpPr txBox="1"/>
              <p:nvPr/>
            </p:nvSpPr>
            <p:spPr>
              <a:xfrm>
                <a:off x="4807827" y="5547199"/>
                <a:ext cx="2576346" cy="767261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3, 4, 5</m:t>
                      </m:r>
                    </m:oMath>
                  </m:oMathPara>
                </a14:m>
                <a:endParaRPr lang="en-US" dirty="0"/>
              </a:p>
              <a:p>
                <a:endParaRPr lang="en-US" sz="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0D6FAF-387D-C808-A2DA-35388163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27" y="5547199"/>
                <a:ext cx="2576346" cy="767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67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12DD9-8289-5636-FFDF-AF1E00445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23" y="366585"/>
            <a:ext cx="9375354" cy="61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684B-91D4-4896-7511-12D49C4E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A3202901-75A0-42B8-A65A-C1B07929F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003217"/>
              </p:ext>
            </p:extLst>
          </p:nvPr>
        </p:nvGraphicFramePr>
        <p:xfrm>
          <a:off x="725507" y="1031535"/>
          <a:ext cx="5370494" cy="479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9C8F3-F7C0-A5ED-25AC-91B259057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606804"/>
              </p:ext>
            </p:extLst>
          </p:nvPr>
        </p:nvGraphicFramePr>
        <p:xfrm>
          <a:off x="6095999" y="1031535"/>
          <a:ext cx="5370494" cy="479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3990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253C4DD-0271-15AE-33C0-130F1232E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31234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68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7B1B7E9-F711-7D8F-3283-C387E893D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258948"/>
              </p:ext>
            </p:extLst>
          </p:nvPr>
        </p:nvGraphicFramePr>
        <p:xfrm>
          <a:off x="-2705100" y="-1567543"/>
          <a:ext cx="17602200" cy="999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756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D20-3BB3-6BB8-52F2-9CDB408CD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ln w="76200">
            <a:solidFill>
              <a:srgbClr val="FFC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Underreporting of Adverse Events</a:t>
            </a:r>
          </a:p>
        </p:txBody>
      </p:sp>
    </p:spTree>
    <p:extLst>
      <p:ext uri="{BB962C8B-B14F-4D97-AF65-F5344CB8AC3E}">
        <p14:creationId xmlns:p14="http://schemas.microsoft.com/office/powerpoint/2010/main" val="215990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white sign with white letters&#10;&#10;AI-generated content may be incorrect.">
            <a:extLst>
              <a:ext uri="{FF2B5EF4-FFF2-40B4-BE49-F238E27FC236}">
                <a16:creationId xmlns:a16="http://schemas.microsoft.com/office/drawing/2014/main" id="{228C3304-29EF-1FDC-9DD3-13080961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39861"/>
            <a:ext cx="5294716" cy="297827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96ED8EB-D934-7182-198E-18CD7BFEC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781642"/>
            <a:ext cx="5294715" cy="52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FA3C11-4CBE-42C3-E558-94A1070E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24604"/>
              </p:ext>
            </p:extLst>
          </p:nvPr>
        </p:nvGraphicFramePr>
        <p:xfrm>
          <a:off x="2471134" y="650097"/>
          <a:ext cx="4924933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7305">
                  <a:extLst>
                    <a:ext uri="{9D8B030D-6E8A-4147-A177-3AD203B41FA5}">
                      <a16:colId xmlns:a16="http://schemas.microsoft.com/office/drawing/2014/main" val="3868459613"/>
                    </a:ext>
                  </a:extLst>
                </a:gridCol>
                <a:gridCol w="615823">
                  <a:extLst>
                    <a:ext uri="{9D8B030D-6E8A-4147-A177-3AD203B41FA5}">
                      <a16:colId xmlns:a16="http://schemas.microsoft.com/office/drawing/2014/main" val="2629594070"/>
                    </a:ext>
                  </a:extLst>
                </a:gridCol>
                <a:gridCol w="1741805">
                  <a:extLst>
                    <a:ext uri="{9D8B030D-6E8A-4147-A177-3AD203B41FA5}">
                      <a16:colId xmlns:a16="http://schemas.microsoft.com/office/drawing/2014/main" val="3230729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0.14814814814814800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Visit2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0.2592555559258890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207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Visit1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1.11100001111E-05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UnplannedVisit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0.9629407429627410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644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IllnessVisit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8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0.18518518518518500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161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Visit3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058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37DB6D-9E22-F8FD-2C2B-2746398DE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53469"/>
              </p:ext>
            </p:extLst>
          </p:nvPr>
        </p:nvGraphicFramePr>
        <p:xfrm>
          <a:off x="2471134" y="3627305"/>
          <a:ext cx="7249732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67305">
                  <a:extLst>
                    <a:ext uri="{9D8B030D-6E8A-4147-A177-3AD203B41FA5}">
                      <a16:colId xmlns:a16="http://schemas.microsoft.com/office/drawing/2014/main" val="3868459613"/>
                    </a:ext>
                  </a:extLst>
                </a:gridCol>
                <a:gridCol w="615823">
                  <a:extLst>
                    <a:ext uri="{9D8B030D-6E8A-4147-A177-3AD203B41FA5}">
                      <a16:colId xmlns:a16="http://schemas.microsoft.com/office/drawing/2014/main" val="2629594070"/>
                    </a:ext>
                  </a:extLst>
                </a:gridCol>
                <a:gridCol w="2789936">
                  <a:extLst>
                    <a:ext uri="{9D8B030D-6E8A-4147-A177-3AD203B41FA5}">
                      <a16:colId xmlns:a16="http://schemas.microsoft.com/office/drawing/2014/main" val="3230729527"/>
                    </a:ext>
                  </a:extLst>
                </a:gridCol>
                <a:gridCol w="1276668">
                  <a:extLst>
                    <a:ext uri="{9D8B030D-6E8A-4147-A177-3AD203B41FA5}">
                      <a16:colId xmlns:a16="http://schemas.microsoft.com/office/drawing/2014/main" val="1540543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AE_Category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SeriousAE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6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0.7407201662092950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37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0.25931316453164800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34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0.703704526684962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48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0.07409423711489110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AE OF SPECIAL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08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0.2223123386699550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184</a:t>
                      </a:r>
                      <a:endParaRPr lang="en-US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ADVERSE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7058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92C804-54F4-D26D-6B0F-9277DD860B24}"/>
              </a:ext>
            </a:extLst>
          </p:cNvPr>
          <p:cNvSpPr txBox="1"/>
          <p:nvPr/>
        </p:nvSpPr>
        <p:spPr>
          <a:xfrm>
            <a:off x="5662670" y="2875137"/>
            <a:ext cx="17333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1410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502A4-48DE-FD90-8326-4FA5D62E72C3}"/>
              </a:ext>
            </a:extLst>
          </p:cNvPr>
          <p:cNvSpPr txBox="1"/>
          <p:nvPr/>
        </p:nvSpPr>
        <p:spPr>
          <a:xfrm>
            <a:off x="8438920" y="5852345"/>
            <a:ext cx="1281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 = 44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3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4A82-D69A-1F60-A2D2-4F28EF36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9C7318-8877-B690-CECA-35FB994FA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315294"/>
              </p:ext>
            </p:extLst>
          </p:nvPr>
        </p:nvGraphicFramePr>
        <p:xfrm>
          <a:off x="838200" y="20795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857F6BD-4141-74CA-1116-F2B981A0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7066"/>
            <a:ext cx="10515600" cy="1325563"/>
          </a:xfrm>
          <a:ln w="76200">
            <a:solidFill>
              <a:srgbClr val="00B0F0"/>
            </a:solidFill>
            <a:prstDash val="solid"/>
          </a:ln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Most AEs are already reported!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D3E831-BB28-7B1A-0A4F-D763244D4C70}"/>
              </a:ext>
            </a:extLst>
          </p:cNvPr>
          <p:cNvSpPr txBox="1">
            <a:spLocks/>
          </p:cNvSpPr>
          <p:nvPr/>
        </p:nvSpPr>
        <p:spPr>
          <a:xfrm>
            <a:off x="7884173" y="4792338"/>
            <a:ext cx="740427" cy="365526"/>
          </a:xfrm>
          <a:prstGeom prst="rect">
            <a:avLst/>
          </a:prstGeom>
          <a:ln w="38100">
            <a:solidFill>
              <a:srgbClr val="FF0000"/>
            </a:solidFill>
            <a:prstDash val="sysDot"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45E7DB-39C4-6F33-ECB6-5D72482D86BD}"/>
              </a:ext>
            </a:extLst>
          </p:cNvPr>
          <p:cNvSpPr/>
          <p:nvPr/>
        </p:nvSpPr>
        <p:spPr>
          <a:xfrm>
            <a:off x="8213074" y="3809246"/>
            <a:ext cx="82627" cy="8729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9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AF33A7-EEB8-C9C0-54FA-49E606550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70720"/>
              </p:ext>
            </p:extLst>
          </p:nvPr>
        </p:nvGraphicFramePr>
        <p:xfrm>
          <a:off x="725506" y="1031535"/>
          <a:ext cx="10740987" cy="479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54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1760</TotalTime>
  <Words>660</Words>
  <Application>Microsoft Macintosh PowerPoint</Application>
  <PresentationFormat>Widescreen</PresentationFormat>
  <Paragraphs>157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Office Theme</vt:lpstr>
      <vt:lpstr>Identifying Underreporting of Adverse Events</vt:lpstr>
      <vt:lpstr>PowerPoint Presentation</vt:lpstr>
      <vt:lpstr>PowerPoint Presentation</vt:lpstr>
      <vt:lpstr>PowerPoint Presentation</vt:lpstr>
      <vt:lpstr>Underreporting of Adverse Events</vt:lpstr>
      <vt:lpstr>PowerPoint Presentation</vt:lpstr>
      <vt:lpstr>PowerPoint Presentation</vt:lpstr>
      <vt:lpstr>Most AEs are already reported!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Rento Saijo</dc:creator>
  <cp:lastModifiedBy>Rento Saijo</cp:lastModifiedBy>
  <cp:revision>28</cp:revision>
  <dcterms:created xsi:type="dcterms:W3CDTF">2025-10-15T20:32:50Z</dcterms:created>
  <dcterms:modified xsi:type="dcterms:W3CDTF">2025-10-17T20:37:34Z</dcterms:modified>
</cp:coreProperties>
</file>