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27" r:id="rId2"/>
    <p:sldId id="323" r:id="rId3"/>
    <p:sldId id="325" r:id="rId4"/>
    <p:sldId id="326" r:id="rId5"/>
  </p:sldIdLst>
  <p:sldSz cx="9144000" cy="5715000" type="screen16x10"/>
  <p:notesSz cx="6858000" cy="9144000"/>
  <p:defaultTextStyle>
    <a:defPPr>
      <a:defRPr lang="en-US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3" pos="294">
          <p15:clr>
            <a:srgbClr val="A4A3A4"/>
          </p15:clr>
        </p15:guide>
        <p15:guide id="4" orient="horz" pos="18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142" autoAdjust="0"/>
    <p:restoredTop sz="94764" autoAdjust="0"/>
  </p:normalViewPr>
  <p:slideViewPr>
    <p:cSldViewPr snapToGrid="0">
      <p:cViewPr varScale="1">
        <p:scale>
          <a:sx n="156" d="100"/>
          <a:sy n="156" d="100"/>
        </p:scale>
        <p:origin x="-288" y="-84"/>
      </p:cViewPr>
      <p:guideLst>
        <p:guide orient="horz" pos="1800"/>
        <p:guide pos="29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1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68313" y="243069"/>
            <a:ext cx="5903912" cy="4587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en-US" b="1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483506" y="8777812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70DC3B59-BCDF-4256-A168-012A2AA16E32}" type="datetime1">
              <a:rPr lang="de-DE" sz="800" smtClean="0"/>
              <a:t>09.04.2018</a:t>
            </a:fld>
            <a:endParaRPr lang="en-US" sz="8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68313" y="8777813"/>
            <a:ext cx="450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/>
            </a:lvl1pPr>
          </a:lstStyle>
          <a:p>
            <a:r>
              <a:rPr lang="en-US" sz="800"/>
              <a:t>Universität Stuttgart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6270195" y="8777813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/>
            </a:lvl1pPr>
          </a:lstStyle>
          <a:p>
            <a:pPr algn="l"/>
            <a:fld id="{EE9A79A6-2547-4C8F-B0ED-316280A1A122}" type="slidenum">
              <a:rPr lang="en-US" sz="800" smtClean="0"/>
              <a:pPr algn="l"/>
              <a:t>‹Nr.›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561533372"/>
      </p:ext>
    </p:extLst>
  </p:cSld>
  <p:clrMap bg1="lt1" tx1="dk1" bg2="lt2" tx2="dk2" accent1="accent1" accent2="accent2" accent3="accent3" accent4="accent4" accent5="accent5" accent6="accent6" hlink="hlink" folHlink="folHlink"/>
  <p:hf/>
  <p:extLst mod="1"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pos="401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347680" y="256832"/>
            <a:ext cx="6113274" cy="47505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 b="1"/>
            </a:lvl1pPr>
          </a:lstStyle>
          <a:p>
            <a:r>
              <a:rPr lang="en-US"/>
              <a:t>Titel der Präsentation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295600" y="8776800"/>
            <a:ext cx="648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fld id="{65612E96-A133-4402-AE1A-771A66978883}" type="datetime1">
              <a:rPr lang="de-DE" smtClean="0"/>
              <a:t>09.04.2018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4853" y="1021051"/>
            <a:ext cx="6155322" cy="382109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47992" y="5016760"/>
            <a:ext cx="6112961" cy="3645977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323850" y="8776800"/>
            <a:ext cx="464415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800"/>
            </a:lvl1pPr>
          </a:lstStyle>
          <a:p>
            <a:r>
              <a:rPr lang="en-US"/>
              <a:t>Universität Stuttgart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6120175" y="8776800"/>
            <a:ext cx="360000" cy="144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800"/>
            </a:lvl1pPr>
          </a:lstStyle>
          <a:p>
            <a:fld id="{05DD1DF0-DD4E-4B0C-B0FD-D16D9D2A9750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9857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180975" indent="-180975" algn="l" defTabSz="713232" rtl="0" eaLnBrk="1" latinLnBrk="0" hangingPunct="1">
      <a:lnSpc>
        <a:spcPct val="120000"/>
      </a:lnSpc>
      <a:buClr>
        <a:schemeClr val="accent1"/>
      </a:buClr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358775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38163" indent="-179388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19138" indent="-180975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96938" indent="-177800" algn="l" defTabSz="713232" rtl="0" eaLnBrk="1" latinLnBrk="0" hangingPunct="1">
      <a:lnSpc>
        <a:spcPct val="120000"/>
      </a:lnSpc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  <p:extLst mod="1">
    <p:ext uri="{620B2872-D7B9-4A21-9093-7833F8D536E1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04" userDrawn="1">
          <p15:clr>
            <a:srgbClr val="F26B43"/>
          </p15:clr>
        </p15:guide>
        <p15:guide id="3" pos="408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1 Institute Sublogo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platzhalt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2799"/>
            <a:ext cx="8301038" cy="4073043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8" name="Titel 14"/>
          <p:cNvSpPr>
            <a:spLocks noGrp="1" noChangeAspect="1"/>
          </p:cNvSpPr>
          <p:nvPr>
            <p:ph type="ctrTitle"/>
          </p:nvPr>
        </p:nvSpPr>
        <p:spPr>
          <a:xfrm>
            <a:off x="3905371" y="154800"/>
            <a:ext cx="5238629" cy="5079601"/>
          </a:xfrm>
          <a:custGeom>
            <a:avLst/>
            <a:gdLst>
              <a:gd name="connsiteX0" fmla="*/ 3208825 w 5540464"/>
              <a:gd name="connsiteY0" fmla="*/ 0 h 5372273"/>
              <a:gd name="connsiteX1" fmla="*/ 5477807 w 5540464"/>
              <a:gd name="connsiteY1" fmla="*/ 939843 h 5372273"/>
              <a:gd name="connsiteX2" fmla="*/ 5540464 w 5540464"/>
              <a:gd name="connsiteY2" fmla="*/ 1008784 h 5372273"/>
              <a:gd name="connsiteX3" fmla="*/ 5540464 w 5540464"/>
              <a:gd name="connsiteY3" fmla="*/ 5372273 h 5372273"/>
              <a:gd name="connsiteX4" fmla="*/ 843928 w 5540464"/>
              <a:gd name="connsiteY4" fmla="*/ 5372273 h 5372273"/>
              <a:gd name="connsiteX5" fmla="*/ 732740 w 5540464"/>
              <a:gd name="connsiteY5" fmla="*/ 5249936 h 5372273"/>
              <a:gd name="connsiteX6" fmla="*/ 0 w 5540464"/>
              <a:gd name="connsiteY6" fmla="*/ 3208825 h 5372273"/>
              <a:gd name="connsiteX7" fmla="*/ 3208825 w 5540464"/>
              <a:gd name="connsiteY7" fmla="*/ 0 h 5372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40464" h="5372273">
                <a:moveTo>
                  <a:pt x="3208825" y="0"/>
                </a:moveTo>
                <a:cubicBezTo>
                  <a:pt x="4094918" y="0"/>
                  <a:pt x="4897124" y="359160"/>
                  <a:pt x="5477807" y="939843"/>
                </a:cubicBezTo>
                <a:lnTo>
                  <a:pt x="5540464" y="1008784"/>
                </a:lnTo>
                <a:lnTo>
                  <a:pt x="5540464" y="5372273"/>
                </a:lnTo>
                <a:lnTo>
                  <a:pt x="843928" y="5372273"/>
                </a:lnTo>
                <a:lnTo>
                  <a:pt x="732740" y="5249936"/>
                </a:lnTo>
                <a:cubicBezTo>
                  <a:pt x="274982" y="4695262"/>
                  <a:pt x="0" y="3984156"/>
                  <a:pt x="0" y="3208825"/>
                </a:cubicBezTo>
                <a:cubicBezTo>
                  <a:pt x="0" y="1436640"/>
                  <a:pt x="1436640" y="0"/>
                  <a:pt x="3208825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08000" tIns="0" rIns="0" bIns="1044000" anchor="ctr" anchorCtr="0">
            <a:noAutofit/>
          </a:bodyPr>
          <a:lstStyle>
            <a:lvl1pPr marL="0" indent="0" algn="l">
              <a:lnSpc>
                <a:spcPct val="90000"/>
              </a:lnSpc>
              <a:defRPr sz="800" b="1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4041" y="4341600"/>
            <a:ext cx="4090003" cy="42840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/>
              <a:t>Formatvorlage des </a:t>
            </a:r>
            <a:r>
              <a:rPr lang="de-DE" dirty="0" smtClean="0"/>
              <a:t>Untertitelmasters, Name und Datum </a:t>
            </a:r>
            <a:r>
              <a:rPr lang="de-DE" dirty="0"/>
              <a:t>durch Klicken bearbeiten</a:t>
            </a:r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6"/>
          </p:nvPr>
        </p:nvSpPr>
        <p:spPr>
          <a:xfrm>
            <a:off x="4514363" y="1267200"/>
            <a:ext cx="4102223" cy="2974440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2800" b="1">
                <a:solidFill>
                  <a:schemeClr val="bg1"/>
                </a:solidFill>
              </a:defRPr>
            </a:lvl1pPr>
            <a:lvl2pPr marL="176213" indent="0">
              <a:buFontTx/>
              <a:buNone/>
              <a:defRPr sz="2800" b="1">
                <a:solidFill>
                  <a:schemeClr val="bg1"/>
                </a:solidFill>
              </a:defRPr>
            </a:lvl2pPr>
            <a:lvl3pPr marL="360362" indent="0">
              <a:buFontTx/>
              <a:buNone/>
              <a:defRPr sz="2800" b="1">
                <a:solidFill>
                  <a:schemeClr val="bg1"/>
                </a:solidFill>
              </a:defRPr>
            </a:lvl3pPr>
            <a:lvl4pPr marL="536575" indent="0">
              <a:buFontTx/>
              <a:buNone/>
              <a:defRPr sz="2800" b="1">
                <a:solidFill>
                  <a:schemeClr val="bg1"/>
                </a:solidFill>
              </a:defRPr>
            </a:lvl4pPr>
            <a:lvl5pPr marL="720725" indent="0">
              <a:buFontTx/>
              <a:buNone/>
              <a:defRPr sz="2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  <p:sp>
        <p:nvSpPr>
          <p:cNvPr id="16" name="Textfeld 15"/>
          <p:cNvSpPr txBox="1"/>
          <p:nvPr userDrawn="1"/>
        </p:nvSpPr>
        <p:spPr>
          <a:xfrm>
            <a:off x="944474" y="648000"/>
            <a:ext cx="21076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Institute of Fluid Mechanics and Hydraulic Machinery</a:t>
            </a:r>
          </a:p>
        </p:txBody>
      </p:sp>
    </p:spTree>
    <p:extLst>
      <p:ext uri="{BB962C8B-B14F-4D97-AF65-F5344CB8AC3E}">
        <p14:creationId xmlns:p14="http://schemas.microsoft.com/office/powerpoint/2010/main" val="34109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 smtClean="0">
                <a:solidFill>
                  <a:schemeClr val="tx1"/>
                </a:solidFill>
              </a:rPr>
              <a:t>Thank</a:t>
            </a:r>
            <a:r>
              <a:rPr lang="de-DE" sz="2000" b="1" dirty="0" smtClean="0">
                <a:solidFill>
                  <a:schemeClr val="tx1"/>
                </a:solidFill>
              </a:rPr>
              <a:t> </a:t>
            </a:r>
            <a:r>
              <a:rPr lang="de-DE" sz="2000" b="1" dirty="0" err="1" smtClean="0">
                <a:solidFill>
                  <a:schemeClr val="tx1"/>
                </a:solidFill>
              </a:rPr>
              <a:t>you</a:t>
            </a:r>
            <a:r>
              <a:rPr lang="de-DE" sz="2000" b="1" dirty="0" smtClean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9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2174400" y="2757599"/>
            <a:ext cx="2211862" cy="9781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e-mail</a:t>
            </a:r>
            <a:endParaRPr lang="de-DE" dirty="0">
              <a:solidFill>
                <a:schemeClr val="tx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tx1"/>
                </a:solidFill>
              </a:rPr>
              <a:t>phone</a:t>
            </a:r>
            <a:r>
              <a:rPr lang="de-DE" dirty="0">
                <a:solidFill>
                  <a:schemeClr val="tx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>
                <a:solidFill>
                  <a:schemeClr val="tx1"/>
                </a:solidFill>
              </a:rPr>
              <a:t>www.ihs.uni-stuttgart.de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7604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5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sp>
        <p:nvSpPr>
          <p:cNvPr id="14" name="Textfeld 13"/>
          <p:cNvSpPr txBox="1"/>
          <p:nvPr userDrawn="1"/>
        </p:nvSpPr>
        <p:spPr>
          <a:xfrm>
            <a:off x="944474" y="648000"/>
            <a:ext cx="21076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/>
              <a:t>Institute of Fluid Mechanics and Hydraulic Machinery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2174399" y="4335321"/>
            <a:ext cx="27527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 smtClean="0"/>
              <a:t>Pfaffenwaldring 10</a:t>
            </a:r>
            <a:br>
              <a:rPr lang="de-DE" sz="1200" dirty="0" smtClean="0"/>
            </a:br>
            <a:r>
              <a:rPr lang="de-DE" sz="1200" dirty="0" smtClean="0"/>
              <a:t>D - 70569 Stuttgart</a:t>
            </a:r>
            <a:endParaRPr lang="en-US" sz="1200" dirty="0" smtClean="0"/>
          </a:p>
        </p:txBody>
      </p:sp>
      <p:sp>
        <p:nvSpPr>
          <p:cNvPr id="27" name="Textfeld 26"/>
          <p:cNvSpPr txBox="1"/>
          <p:nvPr userDrawn="1"/>
        </p:nvSpPr>
        <p:spPr>
          <a:xfrm>
            <a:off x="2174400" y="3693600"/>
            <a:ext cx="2094819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smtClean="0">
                <a:solidFill>
                  <a:schemeClr val="tx1"/>
                </a:solidFill>
              </a:rPr>
              <a:t>Stuttgart            </a:t>
            </a:r>
            <a:r>
              <a:rPr lang="en-US" sz="1200" dirty="0" smtClean="0">
                <a:solidFill>
                  <a:schemeClr val="tx1"/>
                </a:solidFill>
              </a:rPr>
              <a:t>Institute of Fluid Mechanics and Hydraulic Machinery</a:t>
            </a: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834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itute_Schlussfolie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6" name="Bildplatzhalter 7"/>
          <p:cNvSpPr>
            <a:spLocks noGrp="1" noChangeAspect="1"/>
          </p:cNvSpPr>
          <p:nvPr>
            <p:ph type="pic" sz="quarter" idx="14"/>
          </p:nvPr>
        </p:nvSpPr>
        <p:spPr>
          <a:xfrm>
            <a:off x="410400" y="2124000"/>
            <a:ext cx="1440000" cy="1440000"/>
          </a:xfrm>
          <a:prstGeom prst="ellipse">
            <a:avLst/>
          </a:prstGeom>
          <a:solidFill>
            <a:schemeClr val="bg1"/>
          </a:solidFill>
        </p:spPr>
        <p:txBody>
          <a:bodyPr tIns="0"/>
          <a:lstStyle>
            <a:lvl1pPr marL="0" indent="0" algn="ctr">
              <a:buNone/>
              <a:defRPr sz="1200"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feld 15"/>
          <p:cNvSpPr txBox="1"/>
          <p:nvPr userDrawn="1"/>
        </p:nvSpPr>
        <p:spPr>
          <a:xfrm>
            <a:off x="396000" y="1512000"/>
            <a:ext cx="2160000" cy="324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lvl="0">
              <a:spcBef>
                <a:spcPts val="200"/>
              </a:spcBef>
              <a:spcAft>
                <a:spcPts val="0"/>
              </a:spcAft>
              <a:tabLst>
                <a:tab pos="541338" algn="l"/>
              </a:tabLst>
            </a:pPr>
            <a:r>
              <a:rPr lang="de-DE" sz="2000" b="1" dirty="0" err="1">
                <a:solidFill>
                  <a:schemeClr val="bg1"/>
                </a:solidFill>
              </a:rPr>
              <a:t>Thank</a:t>
            </a:r>
            <a:r>
              <a:rPr lang="de-DE" sz="2000" b="1" baseline="0" dirty="0">
                <a:solidFill>
                  <a:schemeClr val="bg1"/>
                </a:solidFill>
              </a:rPr>
              <a:t> </a:t>
            </a:r>
            <a:r>
              <a:rPr lang="de-DE" sz="2000" b="1" baseline="0" dirty="0" err="1">
                <a:solidFill>
                  <a:schemeClr val="bg1"/>
                </a:solidFill>
              </a:rPr>
              <a:t>you</a:t>
            </a:r>
            <a:r>
              <a:rPr lang="de-DE" sz="2000" b="1" baseline="0" dirty="0">
                <a:solidFill>
                  <a:schemeClr val="bg1"/>
                </a:solidFill>
              </a:rPr>
              <a:t>!</a:t>
            </a:r>
            <a:endParaRPr lang="de-DE" sz="2000" b="1" dirty="0">
              <a:solidFill>
                <a:schemeClr val="bg1"/>
              </a:solidFill>
            </a:endParaRPr>
          </a:p>
        </p:txBody>
      </p:sp>
      <p:sp>
        <p:nvSpPr>
          <p:cNvPr id="20" name="Textplatzhalt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2174400" y="2325600"/>
            <a:ext cx="3290054" cy="216000"/>
          </a:xfrm>
        </p:spPr>
        <p:txBody>
          <a:bodyPr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Textfeld 20"/>
          <p:cNvSpPr txBox="1"/>
          <p:nvPr userDrawn="1"/>
        </p:nvSpPr>
        <p:spPr>
          <a:xfrm>
            <a:off x="2174400" y="2757600"/>
            <a:ext cx="2211862" cy="8089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e-mail</a:t>
            </a:r>
            <a:endParaRPr lang="de-DE" dirty="0">
              <a:solidFill>
                <a:schemeClr val="bg1"/>
              </a:solidFill>
            </a:endParaRP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err="1">
                <a:solidFill>
                  <a:schemeClr val="bg1"/>
                </a:solidFill>
              </a:rPr>
              <a:t>phone</a:t>
            </a:r>
            <a:r>
              <a:rPr lang="de-DE" dirty="0">
                <a:solidFill>
                  <a:schemeClr val="bg1"/>
                </a:solidFill>
              </a:rPr>
              <a:t> 	+49 (0) 711 685-</a:t>
            </a:r>
          </a:p>
          <a:p>
            <a:pPr marL="0" marR="0" lvl="0" indent="0" algn="l" defTabSz="685800" rtl="0" eaLnBrk="1" fontAlgn="auto" latinLnBrk="0" hangingPunct="1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 smtClean="0">
                <a:solidFill>
                  <a:schemeClr val="bg1"/>
                </a:solidFill>
              </a:rPr>
              <a:t>www.ihs.uni-stuttgart.de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3832914" y="3000220"/>
            <a:ext cx="649267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###-##</a:t>
            </a:r>
          </a:p>
        </p:txBody>
      </p:sp>
      <p:sp>
        <p:nvSpPr>
          <p:cNvPr id="24" name="Textfeld 23"/>
          <p:cNvSpPr txBox="1"/>
          <p:nvPr userDrawn="1"/>
        </p:nvSpPr>
        <p:spPr>
          <a:xfrm>
            <a:off x="2174400" y="3693600"/>
            <a:ext cx="2094819" cy="2186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lvl="0" indent="0" defTabSz="685800">
              <a:lnSpc>
                <a:spcPct val="120000"/>
              </a:lnSpc>
              <a:spcBef>
                <a:spcPts val="75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49263" indent="-27305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715963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3pPr>
            <a:lvl4pPr marL="987425" indent="-271463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4pPr>
            <a:lvl5pPr marL="1254125" indent="-266700" defTabSz="685800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–"/>
              <a:defRPr sz="1800">
                <a:solidFill>
                  <a:schemeClr val="bg1"/>
                </a:solidFill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None/>
              <a:tabLst>
                <a:tab pos="541338" algn="l"/>
              </a:tabLst>
              <a:defRPr/>
            </a:pPr>
            <a:r>
              <a:rPr lang="de-DE" dirty="0">
                <a:solidFill>
                  <a:schemeClr val="bg1"/>
                </a:solidFill>
              </a:rPr>
              <a:t>University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</a:t>
            </a:r>
            <a:r>
              <a:rPr lang="de-DE" dirty="0" smtClean="0">
                <a:solidFill>
                  <a:schemeClr val="bg1"/>
                </a:solidFill>
              </a:rPr>
              <a:t>Stuttgart            </a:t>
            </a:r>
            <a:r>
              <a:rPr lang="en-US" sz="1200" dirty="0" smtClean="0">
                <a:solidFill>
                  <a:schemeClr val="bg1"/>
                </a:solidFill>
              </a:rPr>
              <a:t>Institute of Fluid Mechanics and Hydraulic Machinery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707200" y="2757600"/>
            <a:ext cx="2747409" cy="216000"/>
          </a:xfrm>
        </p:spPr>
        <p:txBody>
          <a:bodyPr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Adresse eingeben</a:t>
            </a: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800" y="344529"/>
            <a:ext cx="2136071" cy="431998"/>
          </a:xfrm>
          <a:prstGeom prst="rect">
            <a:avLst/>
          </a:prstGeom>
        </p:spPr>
      </p:pic>
      <p:sp>
        <p:nvSpPr>
          <p:cNvPr id="19" name="Textfeld 18"/>
          <p:cNvSpPr txBox="1"/>
          <p:nvPr userDrawn="1"/>
        </p:nvSpPr>
        <p:spPr>
          <a:xfrm>
            <a:off x="944474" y="648000"/>
            <a:ext cx="210764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 smtClean="0">
                <a:solidFill>
                  <a:schemeClr val="bg1"/>
                </a:solidFill>
              </a:rPr>
              <a:t>Institute of Fluid Mechanics and Hydraulic Machinery</a:t>
            </a:r>
          </a:p>
        </p:txBody>
      </p:sp>
      <p:sp>
        <p:nvSpPr>
          <p:cNvPr id="27" name="Textfeld 26"/>
          <p:cNvSpPr txBox="1"/>
          <p:nvPr userDrawn="1"/>
        </p:nvSpPr>
        <p:spPr>
          <a:xfrm>
            <a:off x="2174399" y="4335321"/>
            <a:ext cx="27527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200" dirty="0" smtClean="0">
                <a:solidFill>
                  <a:schemeClr val="bg1"/>
                </a:solidFill>
              </a:rPr>
              <a:t>Pfaffenwaldring 10</a:t>
            </a:r>
            <a:br>
              <a:rPr lang="de-DE" sz="1200" dirty="0" smtClean="0">
                <a:solidFill>
                  <a:schemeClr val="bg1"/>
                </a:solidFill>
              </a:rPr>
            </a:br>
            <a:r>
              <a:rPr lang="de-DE" sz="1200" dirty="0" smtClean="0">
                <a:solidFill>
                  <a:schemeClr val="bg1"/>
                </a:solidFill>
              </a:rPr>
              <a:t>D - 70569 Stuttgart</a:t>
            </a:r>
            <a:endParaRPr lang="en-US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738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45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2zeilig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284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/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8" name="bk object 17"/>
          <p:cNvSpPr/>
          <p:nvPr userDrawn="1"/>
        </p:nvSpPr>
        <p:spPr>
          <a:xfrm>
            <a:off x="1279949" y="0"/>
            <a:ext cx="6544309" cy="3926204"/>
          </a:xfrm>
          <a:custGeom>
            <a:avLst/>
            <a:gdLst/>
            <a:ahLst/>
            <a:cxnLst/>
            <a:rect l="l" t="t" r="r" b="b"/>
            <a:pathLst>
              <a:path w="6544309" h="3926204">
                <a:moveTo>
                  <a:pt x="68016" y="0"/>
                </a:moveTo>
                <a:lnTo>
                  <a:pt x="42823" y="123182"/>
                </a:lnTo>
                <a:lnTo>
                  <a:pt x="10846" y="385553"/>
                </a:lnTo>
                <a:lnTo>
                  <a:pt x="0" y="653897"/>
                </a:lnTo>
                <a:lnTo>
                  <a:pt x="10846" y="922242"/>
                </a:lnTo>
                <a:lnTo>
                  <a:pt x="42823" y="1184612"/>
                </a:lnTo>
                <a:lnTo>
                  <a:pt x="95089" y="1440166"/>
                </a:lnTo>
                <a:lnTo>
                  <a:pt x="166802" y="1688062"/>
                </a:lnTo>
                <a:lnTo>
                  <a:pt x="257120" y="1927457"/>
                </a:lnTo>
                <a:lnTo>
                  <a:pt x="365200" y="2157510"/>
                </a:lnTo>
                <a:lnTo>
                  <a:pt x="490201" y="2377378"/>
                </a:lnTo>
                <a:lnTo>
                  <a:pt x="631281" y="2586220"/>
                </a:lnTo>
                <a:lnTo>
                  <a:pt x="787597" y="2783193"/>
                </a:lnTo>
                <a:lnTo>
                  <a:pt x="958308" y="2967456"/>
                </a:lnTo>
                <a:lnTo>
                  <a:pt x="1142571" y="3138167"/>
                </a:lnTo>
                <a:lnTo>
                  <a:pt x="1339545" y="3294482"/>
                </a:lnTo>
                <a:lnTo>
                  <a:pt x="1548387" y="3435561"/>
                </a:lnTo>
                <a:lnTo>
                  <a:pt x="1768256" y="3560562"/>
                </a:lnTo>
                <a:lnTo>
                  <a:pt x="1998308" y="3668642"/>
                </a:lnTo>
                <a:lnTo>
                  <a:pt x="2237703" y="3758959"/>
                </a:lnTo>
                <a:lnTo>
                  <a:pt x="2485598" y="3830671"/>
                </a:lnTo>
                <a:lnTo>
                  <a:pt x="2741151" y="3882937"/>
                </a:lnTo>
                <a:lnTo>
                  <a:pt x="3003520" y="3914914"/>
                </a:lnTo>
                <a:lnTo>
                  <a:pt x="3271862" y="3925760"/>
                </a:lnTo>
                <a:lnTo>
                  <a:pt x="3540207" y="3914914"/>
                </a:lnTo>
                <a:lnTo>
                  <a:pt x="3802577" y="3882937"/>
                </a:lnTo>
                <a:lnTo>
                  <a:pt x="4058131" y="3830671"/>
                </a:lnTo>
                <a:lnTo>
                  <a:pt x="4306027" y="3758959"/>
                </a:lnTo>
                <a:lnTo>
                  <a:pt x="4545422" y="3668642"/>
                </a:lnTo>
                <a:lnTo>
                  <a:pt x="4775475" y="3560562"/>
                </a:lnTo>
                <a:lnTo>
                  <a:pt x="4995343" y="3435561"/>
                </a:lnTo>
                <a:lnTo>
                  <a:pt x="5204185" y="3294482"/>
                </a:lnTo>
                <a:lnTo>
                  <a:pt x="5401159" y="3138167"/>
                </a:lnTo>
                <a:lnTo>
                  <a:pt x="5585421" y="2967456"/>
                </a:lnTo>
                <a:lnTo>
                  <a:pt x="5756132" y="2783193"/>
                </a:lnTo>
                <a:lnTo>
                  <a:pt x="5912448" y="2586220"/>
                </a:lnTo>
                <a:lnTo>
                  <a:pt x="6053527" y="2377378"/>
                </a:lnTo>
                <a:lnTo>
                  <a:pt x="6178527" y="2157510"/>
                </a:lnTo>
                <a:lnTo>
                  <a:pt x="6286607" y="1927457"/>
                </a:lnTo>
                <a:lnTo>
                  <a:pt x="6376924" y="1688062"/>
                </a:lnTo>
                <a:lnTo>
                  <a:pt x="6448637" y="1440166"/>
                </a:lnTo>
                <a:lnTo>
                  <a:pt x="6500902" y="1184612"/>
                </a:lnTo>
                <a:lnTo>
                  <a:pt x="6532879" y="922242"/>
                </a:lnTo>
                <a:lnTo>
                  <a:pt x="6543725" y="653897"/>
                </a:lnTo>
                <a:lnTo>
                  <a:pt x="6532879" y="385553"/>
                </a:lnTo>
                <a:lnTo>
                  <a:pt x="6500902" y="123182"/>
                </a:lnTo>
                <a:lnTo>
                  <a:pt x="6475709" y="0"/>
                </a:lnTo>
                <a:lnTo>
                  <a:pt x="68016" y="0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800" y="900000"/>
            <a:ext cx="4118110" cy="1360800"/>
          </a:xfrm>
          <a:prstGeom prst="rect">
            <a:avLst/>
          </a:prstGeo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422800" y="629826"/>
            <a:ext cx="4118110" cy="221599"/>
          </a:xfrm>
        </p:spPr>
        <p:txBody>
          <a:bodyPr>
            <a:noAutofit/>
          </a:bodyPr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dirty="0"/>
              <a:t>Kapitel</a:t>
            </a:r>
          </a:p>
        </p:txBody>
      </p:sp>
    </p:spTree>
    <p:extLst>
      <p:ext uri="{BB962C8B-B14F-4D97-AF65-F5344CB8AC3E}">
        <p14:creationId xmlns:p14="http://schemas.microsoft.com/office/powerpoint/2010/main" val="271076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5" name="object 2"/>
          <p:cNvSpPr/>
          <p:nvPr userDrawn="1"/>
        </p:nvSpPr>
        <p:spPr>
          <a:xfrm>
            <a:off x="410148" y="-91410"/>
            <a:ext cx="7198359" cy="4796155"/>
          </a:xfrm>
          <a:custGeom>
            <a:avLst/>
            <a:gdLst/>
            <a:ahLst/>
            <a:cxnLst/>
            <a:rect l="l" t="t" r="r" b="b"/>
            <a:pathLst>
              <a:path w="7198359" h="4796155">
                <a:moveTo>
                  <a:pt x="6992384" y="0"/>
                </a:moveTo>
                <a:lnTo>
                  <a:pt x="205721" y="0"/>
                </a:lnTo>
                <a:lnTo>
                  <a:pt x="183482" y="58947"/>
                </a:lnTo>
                <a:lnTo>
                  <a:pt x="104598" y="331632"/>
                </a:lnTo>
                <a:lnTo>
                  <a:pt x="47105" y="612741"/>
                </a:lnTo>
                <a:lnTo>
                  <a:pt x="11930" y="901348"/>
                </a:lnTo>
                <a:lnTo>
                  <a:pt x="0" y="1196526"/>
                </a:lnTo>
                <a:lnTo>
                  <a:pt x="11930" y="1491704"/>
                </a:lnTo>
                <a:lnTo>
                  <a:pt x="47105" y="1780311"/>
                </a:lnTo>
                <a:lnTo>
                  <a:pt x="104598" y="2061420"/>
                </a:lnTo>
                <a:lnTo>
                  <a:pt x="183482" y="2334105"/>
                </a:lnTo>
                <a:lnTo>
                  <a:pt x="282831" y="2597440"/>
                </a:lnTo>
                <a:lnTo>
                  <a:pt x="401719" y="2850498"/>
                </a:lnTo>
                <a:lnTo>
                  <a:pt x="539220" y="3092354"/>
                </a:lnTo>
                <a:lnTo>
                  <a:pt x="694408" y="3322080"/>
                </a:lnTo>
                <a:lnTo>
                  <a:pt x="866356" y="3538751"/>
                </a:lnTo>
                <a:lnTo>
                  <a:pt x="1054138" y="3741441"/>
                </a:lnTo>
                <a:lnTo>
                  <a:pt x="1256827" y="3929223"/>
                </a:lnTo>
                <a:lnTo>
                  <a:pt x="1473498" y="4101171"/>
                </a:lnTo>
                <a:lnTo>
                  <a:pt x="1703225" y="4256358"/>
                </a:lnTo>
                <a:lnTo>
                  <a:pt x="1945080" y="4393859"/>
                </a:lnTo>
                <a:lnTo>
                  <a:pt x="2198139" y="4512748"/>
                </a:lnTo>
                <a:lnTo>
                  <a:pt x="2461473" y="4612097"/>
                </a:lnTo>
                <a:lnTo>
                  <a:pt x="2734158" y="4690981"/>
                </a:lnTo>
                <a:lnTo>
                  <a:pt x="3015267" y="4748474"/>
                </a:lnTo>
                <a:lnTo>
                  <a:pt x="3303874" y="4783648"/>
                </a:lnTo>
                <a:lnTo>
                  <a:pt x="3599053" y="4795579"/>
                </a:lnTo>
                <a:lnTo>
                  <a:pt x="3894231" y="4783648"/>
                </a:lnTo>
                <a:lnTo>
                  <a:pt x="4182838" y="4748474"/>
                </a:lnTo>
                <a:lnTo>
                  <a:pt x="4463947" y="4690981"/>
                </a:lnTo>
                <a:lnTo>
                  <a:pt x="4736632" y="4612097"/>
                </a:lnTo>
                <a:lnTo>
                  <a:pt x="4999966" y="4512748"/>
                </a:lnTo>
                <a:lnTo>
                  <a:pt x="5253025" y="4393859"/>
                </a:lnTo>
                <a:lnTo>
                  <a:pt x="5494880" y="4256358"/>
                </a:lnTo>
                <a:lnTo>
                  <a:pt x="5724607" y="4101171"/>
                </a:lnTo>
                <a:lnTo>
                  <a:pt x="5941278" y="3929223"/>
                </a:lnTo>
                <a:lnTo>
                  <a:pt x="6143967" y="3741441"/>
                </a:lnTo>
                <a:lnTo>
                  <a:pt x="6331749" y="3538751"/>
                </a:lnTo>
                <a:lnTo>
                  <a:pt x="6503697" y="3322080"/>
                </a:lnTo>
                <a:lnTo>
                  <a:pt x="6658885" y="3092354"/>
                </a:lnTo>
                <a:lnTo>
                  <a:pt x="6796386" y="2850498"/>
                </a:lnTo>
                <a:lnTo>
                  <a:pt x="6915274" y="2597440"/>
                </a:lnTo>
                <a:lnTo>
                  <a:pt x="7014623" y="2334105"/>
                </a:lnTo>
                <a:lnTo>
                  <a:pt x="7093507" y="2061420"/>
                </a:lnTo>
                <a:lnTo>
                  <a:pt x="7151000" y="1780311"/>
                </a:lnTo>
                <a:lnTo>
                  <a:pt x="7186175" y="1491704"/>
                </a:lnTo>
                <a:lnTo>
                  <a:pt x="7198106" y="1196526"/>
                </a:lnTo>
                <a:lnTo>
                  <a:pt x="7186175" y="901348"/>
                </a:lnTo>
                <a:lnTo>
                  <a:pt x="7151000" y="612741"/>
                </a:lnTo>
                <a:lnTo>
                  <a:pt x="7093507" y="331632"/>
                </a:lnTo>
                <a:lnTo>
                  <a:pt x="7014623" y="58947"/>
                </a:lnTo>
                <a:lnTo>
                  <a:pt x="6992384" y="0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lIns="0" tIns="0" rIns="0" bIns="0" rtlCol="0"/>
          <a:lstStyle/>
          <a:p>
            <a:pPr>
              <a:lnSpc>
                <a:spcPct val="120000"/>
              </a:lnSpc>
            </a:pPr>
            <a:endParaRPr lang="de-DE" dirty="0"/>
          </a:p>
        </p:txBody>
      </p:sp>
      <p:sp>
        <p:nvSpPr>
          <p:cNvPr id="6" name="object 3"/>
          <p:cNvSpPr/>
          <p:nvPr userDrawn="1"/>
        </p:nvSpPr>
        <p:spPr>
          <a:xfrm>
            <a:off x="5559362" y="3040401"/>
            <a:ext cx="2049145" cy="2049145"/>
          </a:xfrm>
          <a:custGeom>
            <a:avLst/>
            <a:gdLst/>
            <a:ahLst/>
            <a:cxnLst/>
            <a:rect l="l" t="t" r="r" b="b"/>
            <a:pathLst>
              <a:path w="2049145" h="2049145">
                <a:moveTo>
                  <a:pt x="1024432" y="0"/>
                </a:moveTo>
                <a:lnTo>
                  <a:pt x="940414" y="3395"/>
                </a:lnTo>
                <a:lnTo>
                  <a:pt x="858266" y="13407"/>
                </a:lnTo>
                <a:lnTo>
                  <a:pt x="778251" y="29772"/>
                </a:lnTo>
                <a:lnTo>
                  <a:pt x="700635" y="52225"/>
                </a:lnTo>
                <a:lnTo>
                  <a:pt x="625679" y="80504"/>
                </a:lnTo>
                <a:lnTo>
                  <a:pt x="553649" y="114344"/>
                </a:lnTo>
                <a:lnTo>
                  <a:pt x="484808" y="153482"/>
                </a:lnTo>
                <a:lnTo>
                  <a:pt x="419418" y="197654"/>
                </a:lnTo>
                <a:lnTo>
                  <a:pt x="357745" y="246597"/>
                </a:lnTo>
                <a:lnTo>
                  <a:pt x="300051" y="300047"/>
                </a:lnTo>
                <a:lnTo>
                  <a:pt x="246601" y="357740"/>
                </a:lnTo>
                <a:lnTo>
                  <a:pt x="197657" y="419413"/>
                </a:lnTo>
                <a:lnTo>
                  <a:pt x="153485" y="484802"/>
                </a:lnTo>
                <a:lnTo>
                  <a:pt x="114346" y="553644"/>
                </a:lnTo>
                <a:lnTo>
                  <a:pt x="80505" y="625674"/>
                </a:lnTo>
                <a:lnTo>
                  <a:pt x="52226" y="700630"/>
                </a:lnTo>
                <a:lnTo>
                  <a:pt x="29773" y="778247"/>
                </a:lnTo>
                <a:lnTo>
                  <a:pt x="13408" y="858262"/>
                </a:lnTo>
                <a:lnTo>
                  <a:pt x="3396" y="940412"/>
                </a:lnTo>
                <a:lnTo>
                  <a:pt x="0" y="1024432"/>
                </a:lnTo>
                <a:lnTo>
                  <a:pt x="3396" y="1108453"/>
                </a:lnTo>
                <a:lnTo>
                  <a:pt x="13408" y="1190602"/>
                </a:lnTo>
                <a:lnTo>
                  <a:pt x="29773" y="1270617"/>
                </a:lnTo>
                <a:lnTo>
                  <a:pt x="52226" y="1348235"/>
                </a:lnTo>
                <a:lnTo>
                  <a:pt x="80505" y="1423190"/>
                </a:lnTo>
                <a:lnTo>
                  <a:pt x="114346" y="1495221"/>
                </a:lnTo>
                <a:lnTo>
                  <a:pt x="153485" y="1564063"/>
                </a:lnTo>
                <a:lnTo>
                  <a:pt x="197657" y="1629452"/>
                </a:lnTo>
                <a:lnTo>
                  <a:pt x="246601" y="1691125"/>
                </a:lnTo>
                <a:lnTo>
                  <a:pt x="300051" y="1748818"/>
                </a:lnTo>
                <a:lnTo>
                  <a:pt x="357745" y="1802268"/>
                </a:lnTo>
                <a:lnTo>
                  <a:pt x="419418" y="1851211"/>
                </a:lnTo>
                <a:lnTo>
                  <a:pt x="484808" y="1895383"/>
                </a:lnTo>
                <a:lnTo>
                  <a:pt x="553649" y="1934521"/>
                </a:lnTo>
                <a:lnTo>
                  <a:pt x="625679" y="1968361"/>
                </a:lnTo>
                <a:lnTo>
                  <a:pt x="700635" y="1996639"/>
                </a:lnTo>
                <a:lnTo>
                  <a:pt x="778251" y="2019093"/>
                </a:lnTo>
                <a:lnTo>
                  <a:pt x="858266" y="2035457"/>
                </a:lnTo>
                <a:lnTo>
                  <a:pt x="940414" y="2045469"/>
                </a:lnTo>
                <a:lnTo>
                  <a:pt x="1024432" y="2048865"/>
                </a:lnTo>
                <a:lnTo>
                  <a:pt x="1108453" y="2045469"/>
                </a:lnTo>
                <a:lnTo>
                  <a:pt x="1190602" y="2035457"/>
                </a:lnTo>
                <a:lnTo>
                  <a:pt x="1270617" y="2019093"/>
                </a:lnTo>
                <a:lnTo>
                  <a:pt x="1348235" y="1996639"/>
                </a:lnTo>
                <a:lnTo>
                  <a:pt x="1423190" y="1968361"/>
                </a:lnTo>
                <a:lnTo>
                  <a:pt x="1495221" y="1934521"/>
                </a:lnTo>
                <a:lnTo>
                  <a:pt x="1564063" y="1895383"/>
                </a:lnTo>
                <a:lnTo>
                  <a:pt x="1629452" y="1851211"/>
                </a:lnTo>
                <a:lnTo>
                  <a:pt x="1691125" y="1802268"/>
                </a:lnTo>
                <a:lnTo>
                  <a:pt x="1748818" y="1748818"/>
                </a:lnTo>
                <a:lnTo>
                  <a:pt x="1802268" y="1691125"/>
                </a:lnTo>
                <a:lnTo>
                  <a:pt x="1851211" y="1629452"/>
                </a:lnTo>
                <a:lnTo>
                  <a:pt x="1895383" y="1564063"/>
                </a:lnTo>
                <a:lnTo>
                  <a:pt x="1934521" y="1495221"/>
                </a:lnTo>
                <a:lnTo>
                  <a:pt x="1968361" y="1423190"/>
                </a:lnTo>
                <a:lnTo>
                  <a:pt x="1996639" y="1348235"/>
                </a:lnTo>
                <a:lnTo>
                  <a:pt x="2019093" y="1270617"/>
                </a:lnTo>
                <a:lnTo>
                  <a:pt x="2035457" y="1190602"/>
                </a:lnTo>
                <a:lnTo>
                  <a:pt x="2045469" y="1108453"/>
                </a:lnTo>
                <a:lnTo>
                  <a:pt x="2048865" y="1024432"/>
                </a:lnTo>
                <a:lnTo>
                  <a:pt x="2045469" y="940412"/>
                </a:lnTo>
                <a:lnTo>
                  <a:pt x="2035457" y="858262"/>
                </a:lnTo>
                <a:lnTo>
                  <a:pt x="2019093" y="778247"/>
                </a:lnTo>
                <a:lnTo>
                  <a:pt x="1996639" y="700630"/>
                </a:lnTo>
                <a:lnTo>
                  <a:pt x="1968361" y="625674"/>
                </a:lnTo>
                <a:lnTo>
                  <a:pt x="1934521" y="553644"/>
                </a:lnTo>
                <a:lnTo>
                  <a:pt x="1895383" y="484802"/>
                </a:lnTo>
                <a:lnTo>
                  <a:pt x="1851211" y="419413"/>
                </a:lnTo>
                <a:lnTo>
                  <a:pt x="1802268" y="357740"/>
                </a:lnTo>
                <a:lnTo>
                  <a:pt x="1748818" y="300047"/>
                </a:lnTo>
                <a:lnTo>
                  <a:pt x="1691125" y="246597"/>
                </a:lnTo>
                <a:lnTo>
                  <a:pt x="1629452" y="197654"/>
                </a:lnTo>
                <a:lnTo>
                  <a:pt x="1564063" y="153482"/>
                </a:lnTo>
                <a:lnTo>
                  <a:pt x="1495221" y="114344"/>
                </a:lnTo>
                <a:lnTo>
                  <a:pt x="1423190" y="80504"/>
                </a:lnTo>
                <a:lnTo>
                  <a:pt x="1348235" y="52225"/>
                </a:lnTo>
                <a:lnTo>
                  <a:pt x="1270617" y="29772"/>
                </a:lnTo>
                <a:lnTo>
                  <a:pt x="1190602" y="13407"/>
                </a:lnTo>
                <a:lnTo>
                  <a:pt x="1108453" y="3395"/>
                </a:lnTo>
                <a:lnTo>
                  <a:pt x="102443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lang="de-DE" dirty="0"/>
          </a:p>
        </p:txBody>
      </p:sp>
      <p:sp>
        <p:nvSpPr>
          <p:cNvPr id="7" name="object 8"/>
          <p:cNvSpPr txBox="1"/>
          <p:nvPr userDrawn="1"/>
        </p:nvSpPr>
        <p:spPr>
          <a:xfrm>
            <a:off x="5907214" y="1625721"/>
            <a:ext cx="1295400" cy="30649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895"/>
              </a:lnSpc>
            </a:pPr>
            <a:r>
              <a:rPr lang="de-DE" sz="20000" b="1" dirty="0">
                <a:solidFill>
                  <a:srgbClr val="BFBFBF"/>
                </a:solidFill>
                <a:latin typeface="Arial"/>
                <a:cs typeface="Arial"/>
              </a:rPr>
              <a:t>„</a:t>
            </a:r>
            <a:endParaRPr lang="de-DE" sz="20000" dirty="0">
              <a:latin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1695600" y="936000"/>
            <a:ext cx="4834626" cy="1852276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3200" b="1" baseline="0">
                <a:solidFill>
                  <a:schemeClr val="bg1"/>
                </a:solidFill>
              </a:defRPr>
            </a:lvl1pPr>
            <a:lvl2pPr>
              <a:defRPr sz="3400" b="1">
                <a:solidFill>
                  <a:schemeClr val="bg1"/>
                </a:solidFill>
              </a:defRPr>
            </a:lvl2pPr>
            <a:lvl3pPr>
              <a:defRPr sz="3400" b="1">
                <a:solidFill>
                  <a:schemeClr val="bg1"/>
                </a:solidFill>
              </a:defRPr>
            </a:lvl3pPr>
            <a:lvl4pPr>
              <a:defRPr sz="3400" b="1">
                <a:solidFill>
                  <a:schemeClr val="bg1"/>
                </a:solidFill>
              </a:defRPr>
            </a:lvl4pPr>
            <a:lvl5pPr>
              <a:defRPr sz="3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durch Klicken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695600" y="3024000"/>
            <a:ext cx="3805721" cy="463994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76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3960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5688" y="1057275"/>
            <a:ext cx="3996512" cy="4176712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2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000" y="1057275"/>
            <a:ext cx="4043710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000" y="1361074"/>
            <a:ext cx="4043710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4"/>
          </p:nvPr>
        </p:nvSpPr>
        <p:spPr>
          <a:xfrm>
            <a:off x="4715688" y="1057275"/>
            <a:ext cx="3996512" cy="239148"/>
          </a:xfrm>
        </p:spPr>
        <p:txBody>
          <a:bodyPr anchor="b"/>
          <a:lstStyle>
            <a:lvl1pPr marL="0" indent="0">
              <a:buNone/>
              <a:defRPr sz="14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half" idx="15"/>
          </p:nvPr>
        </p:nvSpPr>
        <p:spPr>
          <a:xfrm>
            <a:off x="4715688" y="1361074"/>
            <a:ext cx="3996512" cy="387291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6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er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00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11" name="Bildplatzhalter 9"/>
          <p:cNvSpPr>
            <a:spLocks noGrp="1"/>
          </p:cNvSpPr>
          <p:nvPr>
            <p:ph type="pic" sz="quarter" idx="15"/>
          </p:nvPr>
        </p:nvSpPr>
        <p:spPr>
          <a:xfrm>
            <a:off x="4895688" y="3181987"/>
            <a:ext cx="3816512" cy="2052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68313" y="396000"/>
            <a:ext cx="8243887" cy="27829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1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und Bild Hoch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000" y="1057274"/>
            <a:ext cx="4176860" cy="4176713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Universität Stuttgart</a:t>
            </a:r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68000" y="716400"/>
            <a:ext cx="8244200" cy="276225"/>
          </a:xfrm>
        </p:spPr>
        <p:txBody>
          <a:bodyPr lIns="0" tIns="0" rIns="0" bIns="0"/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4"/>
          </p:nvPr>
        </p:nvSpPr>
        <p:spPr>
          <a:xfrm>
            <a:off x="4895688" y="1057274"/>
            <a:ext cx="3816512" cy="417671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de-DE" dirty="0"/>
              <a:t>Bild durch Klicken auf Symbol hinzufügen</a:t>
            </a:r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8000" y="5353200"/>
            <a:ext cx="563872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39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13" y="1057275"/>
            <a:ext cx="8243887" cy="417671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725" y="5418000"/>
            <a:ext cx="6063501" cy="126000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Universität</a:t>
            </a:r>
            <a:r>
              <a:rPr lang="en-US" dirty="0"/>
              <a:t> Stuttgart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4000" y="5418000"/>
            <a:ext cx="223200" cy="12600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9E82CC3C-1DC0-4FDA-9590-6CC506AB67F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Titelplatzhalter 6"/>
          <p:cNvSpPr>
            <a:spLocks noGrp="1"/>
          </p:cNvSpPr>
          <p:nvPr>
            <p:ph type="title"/>
          </p:nvPr>
        </p:nvSpPr>
        <p:spPr>
          <a:xfrm>
            <a:off x="466724" y="396000"/>
            <a:ext cx="8245475" cy="576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9763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62" r:id="rId2"/>
    <p:sldLayoutId id="2147483692" r:id="rId3"/>
    <p:sldLayoutId id="2147483663" r:id="rId4"/>
    <p:sldLayoutId id="2147483680" r:id="rId5"/>
    <p:sldLayoutId id="2147483664" r:id="rId6"/>
    <p:sldLayoutId id="2147483665" r:id="rId7"/>
    <p:sldLayoutId id="2147483677" r:id="rId8"/>
    <p:sldLayoutId id="2147483678" r:id="rId9"/>
    <p:sldLayoutId id="2147483689" r:id="rId10"/>
    <p:sldLayoutId id="2147483690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363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20725" indent="-184150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6938" indent="-176213" algn="l" defTabSz="685800" rtl="0" eaLnBrk="1" latinLnBrk="0" hangingPunct="1">
        <a:lnSpc>
          <a:spcPct val="120000"/>
        </a:lnSpc>
        <a:spcBef>
          <a:spcPts val="375"/>
        </a:spcBef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666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3297" userDrawn="1">
          <p15:clr>
            <a:srgbClr val="F26B43"/>
          </p15:clr>
        </p15:guide>
        <p15:guide id="4" pos="5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057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Universität Stuttgart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2CC3C-1DC0-4FDA-9590-6CC506AB67F8}" type="slidenum">
              <a:rPr lang="de-DE" smtClean="0"/>
              <a:t>2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92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63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Textplatzhalter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2935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i_Stuttgart">
  <a:themeElements>
    <a:clrScheme name="UNI COLOR">
      <a:dk1>
        <a:srgbClr val="3E444C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519E"/>
      </a:accent2>
      <a:accent3>
        <a:srgbClr val="3E444C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3E444C"/>
      </a:folHlink>
    </a:clrScheme>
    <a:fontScheme name="Universitaet_Stuttgart_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79388" indent="-179388">
          <a:lnSpc>
            <a:spcPct val="120000"/>
          </a:lnSpc>
          <a:spcBef>
            <a:spcPts val="750"/>
          </a:spcBef>
          <a:buClr>
            <a:schemeClr val="accent1"/>
          </a:buClr>
          <a:buFont typeface="Arial" panose="020B0604020202020204" pitchFamily="34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UNI Vorlage D_16zu10_2016 FINAL.pptx" id="{8DB6FAF9-6A4F-4D75-A683-D48AEF9AAE50}" vid="{57EAAEE8-FD76-4127-9847-2D51CF0FFF07}"/>
    </a:ext>
  </a:extLst>
</a:theme>
</file>

<file path=ppt/theme/theme2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Universität Stuttgart Version 2">
      <a:dk1>
        <a:srgbClr val="323232"/>
      </a:dk1>
      <a:lt1>
        <a:sysClr val="window" lastClr="FFFFFF"/>
      </a:lt1>
      <a:dk2>
        <a:srgbClr val="000000"/>
      </a:dk2>
      <a:lt2>
        <a:srgbClr val="9F9998"/>
      </a:lt2>
      <a:accent1>
        <a:srgbClr val="00BEFF"/>
      </a:accent1>
      <a:accent2>
        <a:srgbClr val="004191"/>
      </a:accent2>
      <a:accent3>
        <a:srgbClr val="323232"/>
      </a:accent3>
      <a:accent4>
        <a:srgbClr val="7DC6EA"/>
      </a:accent4>
      <a:accent5>
        <a:srgbClr val="9F9998"/>
      </a:accent5>
      <a:accent6>
        <a:srgbClr val="FFD500"/>
      </a:accent6>
      <a:hlink>
        <a:srgbClr val="00BEFF"/>
      </a:hlink>
      <a:folHlink>
        <a:srgbClr val="524D4D"/>
      </a:folHlink>
    </a:clrScheme>
    <a:fontScheme name="Universität Stuttga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Vorlage D_16zu10</Template>
  <TotalTime>0</TotalTime>
  <Words>3</Words>
  <Application>Microsoft Office PowerPoint</Application>
  <PresentationFormat>Bildschirmpräsentation (16:10)</PresentationFormat>
  <Paragraphs>2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Uni_Stuttgart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2016-11-21T05:24:26Z</dcterms:created>
  <dcterms:modified xsi:type="dcterms:W3CDTF">2018-04-09T10:38:03Z</dcterms:modified>
</cp:coreProperties>
</file>