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145" y="244699"/>
            <a:ext cx="7306465" cy="1454632"/>
          </a:xfrm>
        </p:spPr>
        <p:txBody>
          <a:bodyPr/>
          <a:lstStyle/>
          <a:p>
            <a:pPr algn="ctr"/>
            <a:r>
              <a:rPr lang="en-US" sz="88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RS Mart</a:t>
            </a:r>
            <a:endParaRPr lang="en-IN" sz="8800" b="1" i="1" dirty="0">
              <a:solidFill>
                <a:schemeClr val="accent4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641" y="3015762"/>
            <a:ext cx="4640539" cy="2408350"/>
          </a:xfrm>
        </p:spPr>
        <p:txBody>
          <a:bodyPr/>
          <a:lstStyle/>
          <a:p>
            <a:pPr algn="just"/>
            <a:r>
              <a:rPr lang="en-US" b="1" dirty="0" smtClean="0"/>
              <a:t>Presented by: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en-US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Walbaum Display SemiBold"/>
                <a:cs typeface="Calibri" panose="020F0502020204030204" pitchFamily="34" charset="0"/>
              </a:rPr>
              <a:t>Ruby (c0813098)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en-US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Walbaum Display SemiBold"/>
                <a:cs typeface="Calibri" panose="020F0502020204030204" pitchFamily="34" charset="0"/>
              </a:rPr>
              <a:t>Renu (c0814038)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en-US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Walbaum Display SemiBold"/>
                <a:cs typeface="Calibri" panose="020F0502020204030204" pitchFamily="34" charset="0"/>
              </a:rPr>
              <a:t>Ritika Raj Kaur (c0816968)</a:t>
            </a:r>
          </a:p>
          <a:p>
            <a:pPr algn="just">
              <a:spcBef>
                <a:spcPct val="0"/>
              </a:spcBef>
              <a:buClrTx/>
              <a:buSzTx/>
            </a:pPr>
            <a:r>
              <a:rPr lang="en-US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Walbaum Display SemiBold"/>
                <a:cs typeface="Calibri" panose="020F0502020204030204" pitchFamily="34" charset="0"/>
              </a:rPr>
              <a:t>Maram Srija Reddy (c0813274)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4" y="1944029"/>
            <a:ext cx="5602235" cy="45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Monetization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81" y="2097947"/>
            <a:ext cx="8946541" cy="3491484"/>
          </a:xfrm>
        </p:spPr>
        <p:txBody>
          <a:bodyPr/>
          <a:lstStyle/>
          <a:p>
            <a:r>
              <a:rPr lang="en-US" dirty="0" smtClean="0"/>
              <a:t>In-app advertisement</a:t>
            </a:r>
          </a:p>
          <a:p>
            <a:r>
              <a:rPr lang="en-US" dirty="0" smtClean="0"/>
              <a:t>In-app Purchases</a:t>
            </a:r>
          </a:p>
          <a:p>
            <a:r>
              <a:rPr lang="en-US" dirty="0" smtClean="0"/>
              <a:t>Gift cards</a:t>
            </a:r>
          </a:p>
          <a:p>
            <a:r>
              <a:rPr lang="en-US" dirty="0" smtClean="0"/>
              <a:t>Well, it can take 1 year depending upon the customers.</a:t>
            </a:r>
          </a:p>
          <a:p>
            <a:r>
              <a:rPr lang="en-US" dirty="0" smtClean="0"/>
              <a:t>We can provide best services </a:t>
            </a:r>
          </a:p>
          <a:p>
            <a:r>
              <a:rPr lang="en-US" dirty="0" smtClean="0"/>
              <a:t>We can do marketing to promote our application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5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737" y="584726"/>
            <a:ext cx="9238424" cy="6035015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The main purpose of our application is to provide the customer Satisfaction.</a:t>
            </a:r>
          </a:p>
          <a:p>
            <a:pPr algn="ctr"/>
            <a:r>
              <a:rPr lang="en-US" sz="2400" dirty="0"/>
              <a:t>P</a:t>
            </a:r>
            <a:r>
              <a:rPr lang="en-US" sz="2400" dirty="0" smtClean="0"/>
              <a:t>roblems with the existing applications are they mainly focus on income and delivering the wrong products to the customer.</a:t>
            </a:r>
          </a:p>
          <a:p>
            <a:pPr algn="ctr"/>
            <a:r>
              <a:rPr lang="en-US" sz="2400" dirty="0" smtClean="0"/>
              <a:t>Also, Takes more time in refund process.</a:t>
            </a:r>
          </a:p>
          <a:p>
            <a:pPr algn="ctr"/>
            <a:r>
              <a:rPr lang="en-US" sz="2400" dirty="0" smtClean="0"/>
              <a:t>Because of these problems it motivates to build an app which will cover these aspects</a:t>
            </a:r>
          </a:p>
          <a:p>
            <a:pPr algn="ctr"/>
            <a:r>
              <a:rPr lang="en-US" sz="2400" dirty="0" smtClean="0"/>
              <a:t>Whereas, Our application provides solution to these problems by:</a:t>
            </a:r>
          </a:p>
          <a:p>
            <a:pPr algn="ctr"/>
            <a:r>
              <a:rPr lang="en-US" sz="2400" dirty="0" smtClean="0"/>
              <a:t>Refund Process in 24 hours.</a:t>
            </a:r>
          </a:p>
          <a:p>
            <a:pPr algn="ctr"/>
            <a:r>
              <a:rPr lang="en-US" sz="2400" dirty="0" smtClean="0"/>
              <a:t>Customer Service 24/7 in person executive.</a:t>
            </a:r>
          </a:p>
          <a:p>
            <a:pPr algn="ctr"/>
            <a:r>
              <a:rPr lang="en-US" sz="2400" dirty="0" smtClean="0"/>
              <a:t>Double checking the products before delivering.</a:t>
            </a:r>
          </a:p>
          <a:p>
            <a:endParaRPr lang="en-US" sz="24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280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15" y="334850"/>
            <a:ext cx="2822475" cy="611536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7" y="334850"/>
            <a:ext cx="3146820" cy="6115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88" y="334850"/>
            <a:ext cx="4042356" cy="61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8" y="1575215"/>
            <a:ext cx="3547661" cy="47302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25" y="1575215"/>
            <a:ext cx="3547663" cy="4730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9" y="1575215"/>
            <a:ext cx="3551576" cy="47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Technical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43825"/>
            <a:ext cx="8946541" cy="4195481"/>
          </a:xfrm>
        </p:spPr>
        <p:txBody>
          <a:bodyPr/>
          <a:lstStyle/>
          <a:p>
            <a:r>
              <a:rPr lang="en-US" dirty="0" smtClean="0"/>
              <a:t>We are using firebase database </a:t>
            </a:r>
          </a:p>
          <a:p>
            <a:r>
              <a:rPr lang="en-US" dirty="0" smtClean="0"/>
              <a:t>Registration process</a:t>
            </a:r>
          </a:p>
          <a:p>
            <a:r>
              <a:rPr lang="en-US" dirty="0" smtClean="0"/>
              <a:t>Map for store location</a:t>
            </a:r>
          </a:p>
          <a:p>
            <a:r>
              <a:rPr lang="en-US" dirty="0" smtClean="0"/>
              <a:t>Voice search </a:t>
            </a:r>
          </a:p>
          <a:p>
            <a:r>
              <a:rPr lang="en-US" dirty="0" smtClean="0"/>
              <a:t>Filters – product price</a:t>
            </a:r>
          </a:p>
          <a:p>
            <a:r>
              <a:rPr lang="en-US" dirty="0" smtClean="0"/>
              <a:t>Cart system</a:t>
            </a:r>
          </a:p>
          <a:p>
            <a:r>
              <a:rPr lang="en-US" dirty="0" smtClean="0"/>
              <a:t>Product description</a:t>
            </a:r>
          </a:p>
          <a:p>
            <a:r>
              <a:rPr lang="en-US" dirty="0" smtClean="0"/>
              <a:t>Login functionality for final order placing</a:t>
            </a:r>
          </a:p>
          <a:p>
            <a:r>
              <a:rPr lang="en-US" dirty="0" smtClean="0"/>
              <a:t>Pop-up messages</a:t>
            </a:r>
          </a:p>
        </p:txBody>
      </p:sp>
    </p:spTree>
    <p:extLst>
      <p:ext uri="{BB962C8B-B14F-4D97-AF65-F5344CB8AC3E}">
        <p14:creationId xmlns:p14="http://schemas.microsoft.com/office/powerpoint/2010/main" val="41861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to be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07" y="1853248"/>
            <a:ext cx="8946541" cy="4195481"/>
          </a:xfrm>
        </p:spPr>
        <p:txBody>
          <a:bodyPr/>
          <a:lstStyle/>
          <a:p>
            <a:r>
              <a:rPr lang="en-US" dirty="0" smtClean="0"/>
              <a:t>Database – Srija</a:t>
            </a:r>
            <a:endParaRPr lang="en-US" dirty="0" smtClean="0"/>
          </a:p>
          <a:p>
            <a:r>
              <a:rPr lang="en-US" dirty="0" smtClean="0"/>
              <a:t>Design and </a:t>
            </a:r>
            <a:r>
              <a:rPr lang="en-US" dirty="0" smtClean="0"/>
              <a:t>map - Renu</a:t>
            </a:r>
            <a:endParaRPr lang="en-US" dirty="0" smtClean="0"/>
          </a:p>
          <a:p>
            <a:r>
              <a:rPr lang="en-US" dirty="0" smtClean="0"/>
              <a:t>Filters , cart system and voice </a:t>
            </a:r>
            <a:r>
              <a:rPr lang="en-US" dirty="0" smtClean="0"/>
              <a:t>search – Ruby</a:t>
            </a:r>
            <a:endParaRPr lang="en-US" dirty="0" smtClean="0"/>
          </a:p>
          <a:p>
            <a:r>
              <a:rPr lang="en-IN" dirty="0" smtClean="0"/>
              <a:t>Pop-up messages </a:t>
            </a:r>
            <a:r>
              <a:rPr lang="en-IN" dirty="0" smtClean="0"/>
              <a:t>- Ritika</a:t>
            </a:r>
            <a:endParaRPr lang="en-IN" dirty="0" smtClean="0"/>
          </a:p>
          <a:p>
            <a:r>
              <a:rPr lang="en-US" dirty="0" smtClean="0"/>
              <a:t>Registration </a:t>
            </a:r>
            <a:r>
              <a:rPr lang="en-US" dirty="0" smtClean="0"/>
              <a:t>and login </a:t>
            </a:r>
            <a:r>
              <a:rPr lang="en-US" dirty="0" smtClean="0"/>
              <a:t>functionality - Ritika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3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03" y="224130"/>
            <a:ext cx="6763487" cy="23512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03" y="2331076"/>
            <a:ext cx="6857433" cy="2458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02" y="4557264"/>
            <a:ext cx="8143509" cy="19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2AF326-22CD-47C1-8C1C-08DFD5085427}"/>
              </a:ext>
            </a:extLst>
          </p:cNvPr>
          <p:cNvSpPr txBox="1"/>
          <p:nvPr/>
        </p:nvSpPr>
        <p:spPr>
          <a:xfrm>
            <a:off x="1402080" y="381000"/>
            <a:ext cx="839724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   </a:t>
            </a:r>
            <a:r>
              <a:rPr lang="en-US" sz="4000" b="1" dirty="0"/>
              <a:t>  Average Cost</a:t>
            </a:r>
          </a:p>
          <a:p>
            <a:endParaRPr lang="en-US" sz="4000" b="1" dirty="0"/>
          </a:p>
          <a:p>
            <a:endParaRPr lang="en-US" sz="4000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5B1E5281-1B10-4AD4-B28A-2C0EB05098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2120" y="1485900"/>
          <a:ext cx="8610600" cy="371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="" xmlns:a16="http://schemas.microsoft.com/office/drawing/2014/main" val="932495356"/>
                    </a:ext>
                  </a:extLst>
                </a:gridCol>
                <a:gridCol w="2152650">
                  <a:extLst>
                    <a:ext uri="{9D8B030D-6E8A-4147-A177-3AD203B41FA5}">
                      <a16:colId xmlns="" xmlns:a16="http://schemas.microsoft.com/office/drawing/2014/main" val="3336155735"/>
                    </a:ext>
                  </a:extLst>
                </a:gridCol>
                <a:gridCol w="2152650">
                  <a:extLst>
                    <a:ext uri="{9D8B030D-6E8A-4147-A177-3AD203B41FA5}">
                      <a16:colId xmlns="" xmlns:a16="http://schemas.microsoft.com/office/drawing/2014/main" val="3675775938"/>
                    </a:ext>
                  </a:extLst>
                </a:gridCol>
                <a:gridCol w="2152650">
                  <a:extLst>
                    <a:ext uri="{9D8B030D-6E8A-4147-A177-3AD203B41FA5}">
                      <a16:colId xmlns="" xmlns:a16="http://schemas.microsoft.com/office/drawing/2014/main" val="1363995757"/>
                    </a:ext>
                  </a:extLst>
                </a:gridCol>
              </a:tblGrid>
              <a:tr h="774851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 (Per Hour)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Hours to complete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4645731"/>
                  </a:ext>
                </a:extLst>
              </a:tr>
              <a:tr h="736108">
                <a:tc>
                  <a:txBody>
                    <a:bodyPr/>
                    <a:lstStyle/>
                    <a:p>
                      <a:r>
                        <a:rPr lang="en-US" b="1" dirty="0"/>
                        <a:t>Ritika Raj Kaur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100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5037693"/>
                  </a:ext>
                </a:extLst>
              </a:tr>
              <a:tr h="736108">
                <a:tc>
                  <a:txBody>
                    <a:bodyPr/>
                    <a:lstStyle/>
                    <a:p>
                      <a:r>
                        <a:rPr lang="en-US" b="1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100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9874501"/>
                  </a:ext>
                </a:extLst>
              </a:tr>
              <a:tr h="736108">
                <a:tc>
                  <a:txBody>
                    <a:bodyPr/>
                    <a:lstStyle/>
                    <a:p>
                      <a:r>
                        <a:rPr lang="en-US" b="1" dirty="0"/>
                        <a:t>Renu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100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3716023"/>
                  </a:ext>
                </a:extLst>
              </a:tr>
              <a:tr h="736108">
                <a:tc>
                  <a:txBody>
                    <a:bodyPr/>
                    <a:lstStyle/>
                    <a:p>
                      <a:r>
                        <a:rPr lang="en-US" b="1" dirty="0"/>
                        <a:t>Maram Srija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100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3146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8E82D6-D214-4D2A-9205-C71C968FABD8}"/>
              </a:ext>
            </a:extLst>
          </p:cNvPr>
          <p:cNvSpPr txBox="1"/>
          <p:nvPr/>
        </p:nvSpPr>
        <p:spPr>
          <a:xfrm>
            <a:off x="1087755" y="5499259"/>
            <a:ext cx="1014984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As it stated clearly in above chart that our project will be done in total $8000, but additional expenses will be needed to consider such as yearly membership with Google Play Store to publish the app (it will cost under $200 dollars).</a:t>
            </a:r>
          </a:p>
        </p:txBody>
      </p:sp>
    </p:spTree>
    <p:extLst>
      <p:ext uri="{BB962C8B-B14F-4D97-AF65-F5344CB8AC3E}">
        <p14:creationId xmlns:p14="http://schemas.microsoft.com/office/powerpoint/2010/main" val="2273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other apps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03" y="1468869"/>
            <a:ext cx="2204096" cy="4778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19" y="1481373"/>
            <a:ext cx="2198329" cy="4766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08" y="1481373"/>
            <a:ext cx="2156219" cy="46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0">
        <p14:reveal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277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Walbaum Display SemiBold</vt:lpstr>
      <vt:lpstr>Wingdings 3</vt:lpstr>
      <vt:lpstr>Ion</vt:lpstr>
      <vt:lpstr>RS Mart</vt:lpstr>
      <vt:lpstr>PowerPoint Presentation</vt:lpstr>
      <vt:lpstr>PowerPoint Presentation</vt:lpstr>
      <vt:lpstr>PowerPoint Presentation</vt:lpstr>
      <vt:lpstr>Technical Content</vt:lpstr>
      <vt:lpstr>Task to be done</vt:lpstr>
      <vt:lpstr>PowerPoint Presentation</vt:lpstr>
      <vt:lpstr>PowerPoint Presentation</vt:lpstr>
      <vt:lpstr>Comparing other apps</vt:lpstr>
      <vt:lpstr>Monetization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 Mart</dc:title>
  <dc:creator>Microsoft account</dc:creator>
  <cp:lastModifiedBy>Microsoft account</cp:lastModifiedBy>
  <cp:revision>25</cp:revision>
  <dcterms:created xsi:type="dcterms:W3CDTF">2021-11-11T08:59:29Z</dcterms:created>
  <dcterms:modified xsi:type="dcterms:W3CDTF">2021-11-12T16:32:46Z</dcterms:modified>
</cp:coreProperties>
</file>