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5" r:id="rId3"/>
    <p:sldId id="263" r:id="rId4"/>
    <p:sldId id="266" r:id="rId5"/>
    <p:sldId id="271" r:id="rId6"/>
    <p:sldId id="272" r:id="rId7"/>
    <p:sldId id="260" r:id="rId8"/>
    <p:sldId id="262" r:id="rId9"/>
    <p:sldId id="264" r:id="rId10"/>
    <p:sldId id="26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00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FC53C-DF12-47EF-8D65-34272D06E471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B256-F2A6-4141-888E-256CF6FA0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B256-F2A6-4141-888E-256CF6FA0C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B256-F2A6-4141-888E-256CF6FA0C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firstap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openclipart.org/" TargetMode="External"/><Relationship Id="rId4" Type="http://schemas.openxmlformats.org/officeDocument/2006/relationships/hyperlink" Target="http://developer.android.com/training/location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22183">
            <a:off x="3192467" y="1123433"/>
            <a:ext cx="5235848" cy="41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4592" y="4572000"/>
            <a:ext cx="2578608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                                                          </a:t>
            </a:r>
          </a:p>
          <a:p>
            <a:r>
              <a:rPr lang="en-US" sz="3000" b="1" i="1" dirty="0" smtClean="0">
                <a:latin typeface="Cambria" pitchFamily="18" charset="0"/>
              </a:rPr>
              <a:t>Renu Biradar </a:t>
            </a:r>
          </a:p>
          <a:p>
            <a:r>
              <a:rPr lang="en-US" sz="3000" b="1" i="1" dirty="0" smtClean="0">
                <a:latin typeface="Cambria" pitchFamily="18" charset="0"/>
              </a:rPr>
              <a:t>Ashwini Guttal</a:t>
            </a:r>
            <a:endParaRPr lang="en-US" sz="3000" b="1" i="1" dirty="0">
              <a:latin typeface="Cambria" pitchFamily="18" charset="0"/>
            </a:endParaRPr>
          </a:p>
        </p:txBody>
      </p:sp>
      <p:pic>
        <p:nvPicPr>
          <p:cNvPr id="63492" name="Picture 4" descr="https://mail-attachment.googleusercontent.com/attachment/u/1/?saduie=AG9B_P9LBDye9BPVUuni4BC0Sfef&amp;attid=0.1&amp;disp=emb&amp;view=att&amp;th=1405edb52b51773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rot="429701">
            <a:off x="5684183" y="1591885"/>
            <a:ext cx="1215859" cy="2026559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676400"/>
            <a:ext cx="4114800" cy="1219200"/>
          </a:xfrm>
        </p:spPr>
        <p:txBody>
          <a:bodyPr>
            <a:normAutofit fontScale="90000"/>
          </a:bodyPr>
          <a:lstStyle/>
          <a:p>
            <a:r>
              <a:rPr lang="en-US" sz="3400" dirty="0" smtClean="0"/>
              <a:t>                                   </a:t>
            </a:r>
            <a:r>
              <a:rPr lang="en-US" sz="4900" dirty="0" smtClean="0"/>
              <a:t>ParkingHelpmate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1700" dirty="0" smtClean="0"/>
              <a:t>		     Version 1.0</a:t>
            </a:r>
            <a:endParaRPr lang="en-US" sz="17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https://encrypted-tbn3.gstatic.com/images?q=tbn:ANd9GcSy2nqejYy2gH5cF169k430_Apfx1PKCxxAG8mUYvC_dqfIho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1"/>
            <a:ext cx="3191607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85800" y="2286000"/>
            <a:ext cx="4038600" cy="39624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Cambria" pitchFamily="18" charset="0"/>
              </a:rPr>
              <a:t>An</a:t>
            </a:r>
            <a:r>
              <a:rPr lang="en-US" sz="3000" i="1" dirty="0" smtClean="0">
                <a:latin typeface="Cambria" pitchFamily="18" charset="0"/>
              </a:rPr>
              <a:t> </a:t>
            </a:r>
            <a:r>
              <a:rPr lang="en-US" sz="3000" dirty="0" smtClean="0">
                <a:latin typeface="Cambria" pitchFamily="18" charset="0"/>
              </a:rPr>
              <a:t>Android application that helps you track your parking time and navigate back to your parking spot from current location</a:t>
            </a:r>
          </a:p>
          <a:p>
            <a:endParaRPr lang="en-US" sz="3000" dirty="0"/>
          </a:p>
        </p:txBody>
      </p:sp>
      <p:pic>
        <p:nvPicPr>
          <p:cNvPr id="7" name="Content Placeholder 6" descr="Screenshot_2013-08-11-19-23-09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34050" y="1905000"/>
            <a:ext cx="2571750" cy="4572000"/>
          </a:xfrm>
          <a:ln w="285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ParkingHelpmate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Time Tracker</a:t>
            </a:r>
            <a:endParaRPr lang="en-US" sz="3000" i="1" dirty="0" smtClean="0">
              <a:latin typeface="Cambria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 Ability to set a meter time and thereby, be notified  when the timer runs out</a:t>
            </a:r>
          </a:p>
          <a:p>
            <a:pPr lvl="1"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 Allows to set pre-timer alert</a:t>
            </a:r>
          </a:p>
          <a:p>
            <a:pPr lvl="1"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 Ability to add and save notes about the location</a:t>
            </a:r>
          </a:p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Navigator</a:t>
            </a:r>
            <a:endParaRPr lang="en-US" sz="3000" dirty="0" smtClean="0">
              <a:latin typeface="Cambria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 Tag the vehicle location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 Allows you to get precise directions from current location to previously tagged 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4419600" y="1752600"/>
            <a:ext cx="2133600" cy="17526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Dev Kit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705600" y="4343400"/>
            <a:ext cx="2133600" cy="1752600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Maps </a:t>
            </a:r>
            <a:endParaRPr 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895600"/>
            <a:ext cx="131921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loud 7"/>
          <p:cNvSpPr/>
          <p:nvPr/>
        </p:nvSpPr>
        <p:spPr>
          <a:xfrm>
            <a:off x="6781800" y="1828800"/>
            <a:ext cx="2133600" cy="1752600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267200" y="4038600"/>
            <a:ext cx="2133600" cy="1752600"/>
          </a:xfrm>
          <a:prstGeom prst="clou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 IDE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3886200" cy="4724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Minimum Requirements: 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Android 4.3 – API level 18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Google Maps Android API v2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Android 3.0 (API level 11) or later to view Google Maps</a:t>
            </a:r>
          </a:p>
          <a:p>
            <a:endParaRPr lang="en-US" sz="25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Development Tools: 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Android SDK </a:t>
            </a:r>
            <a:r>
              <a:rPr lang="en-US" sz="1900" dirty="0" smtClean="0">
                <a:latin typeface="Cambria" pitchFamily="18" charset="0"/>
              </a:rPr>
              <a:t>(Android Developer Tools for Windows)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Eclipse 4.2.1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JDK 6 or JDK 7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 smtClean="0">
                <a:latin typeface="Cambria" pitchFamily="18" charset="0"/>
              </a:rPr>
              <a:t>SDK Tools and Packages</a:t>
            </a:r>
          </a:p>
          <a:p>
            <a:endParaRPr lang="en-US" sz="2500" dirty="0" smtClean="0">
              <a:latin typeface="Cambria" pitchFamily="18" charset="0"/>
            </a:endParaRPr>
          </a:p>
          <a:p>
            <a:endParaRPr lang="en-US" sz="2500" dirty="0" smtClean="0">
              <a:latin typeface="Cambria" pitchFamily="18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000" dirty="0" smtClean="0"/>
              <a:t>Environment</a:t>
            </a:r>
            <a:endParaRPr 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Content Placeholder 5" descr="Screenshot_2013-08-11-19-23-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057400"/>
            <a:ext cx="2895600" cy="46482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C:\Users\Ashu\Desktop\Screenshots\Screenshot_2013-08-11-19-23-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057400"/>
            <a:ext cx="2895600" cy="464820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21040" y="1600200"/>
            <a:ext cx="79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2040" y="1600200"/>
            <a:ext cx="98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hu\Desktop\Screenshots\Screenshot_2013-08-11-19-23-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2743200" cy="457200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5297" name="Picture 1" descr="C:\Users\Ashu\Desktop\Screenshots\Screenshot_2013-08-11-19-24-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452" y="2133600"/>
            <a:ext cx="2717748" cy="449580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900817" y="1688068"/>
            <a:ext cx="53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2040" y="1688068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Challenges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 Google Map Integration using the ADT Emulator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 Invoking Google Map in navigation mode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 Application unable to run on old Android version</a:t>
            </a:r>
          </a:p>
          <a:p>
            <a:endParaRPr lang="en-US" sz="24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Lesson Learnt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To test the Android Application on device with latest version early enough in the development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177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200" b="1" i="1" dirty="0" smtClean="0">
                <a:latin typeface="Cambria" pitchFamily="18" charset="0"/>
              </a:rPr>
              <a:t>ParkingHelpmate Version 2.0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Countdown timer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Auto tag location when you set the meter time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Ability to snap and save picture 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Adjust the volume of alert tones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Share parking information like the meter timer, saved notes, location etc via email or text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Alert sound when close to destination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Integrate Google ads</a:t>
            </a:r>
          </a:p>
          <a:p>
            <a:pPr lvl="1">
              <a:buFont typeface="Wingdings" pitchFamily="2" charset="2"/>
              <a:buChar char="q"/>
            </a:pPr>
            <a:r>
              <a:rPr lang="en-US" sz="3200" dirty="0" smtClean="0">
                <a:latin typeface="Cambria" pitchFamily="18" charset="0"/>
              </a:rPr>
              <a:t> Add Help menu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 &amp;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Development Tools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mbria" pitchFamily="18" charset="0"/>
                <a:hlinkClick r:id="rId3"/>
              </a:rPr>
              <a:t>http://developer.android.com/training/basics/firstapp/index.html</a:t>
            </a:r>
            <a:endParaRPr lang="en-US" sz="1600" dirty="0" smtClean="0">
              <a:latin typeface="Cambria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mbria" pitchFamily="18" charset="0"/>
                <a:hlinkClick r:id="rId4"/>
              </a:rPr>
              <a:t>http://developer.android.com/training/location/index.html</a:t>
            </a:r>
            <a:endParaRPr lang="en-US" sz="1600" dirty="0" smtClean="0">
              <a:latin typeface="Cambria" pitchFamily="18" charset="0"/>
              <a:hlinkClick r:id="rId5"/>
            </a:endParaRPr>
          </a:p>
          <a:p>
            <a:endParaRPr lang="en-US" sz="1800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ClipArt's and Icons 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mbria" pitchFamily="18" charset="0"/>
                <a:hlinkClick r:id="rId5"/>
              </a:rPr>
              <a:t>http://openclipart.org/</a:t>
            </a:r>
            <a:endParaRPr lang="en-US" sz="1600" dirty="0" smtClean="0">
              <a:latin typeface="Cambria" pitchFamily="18" charset="0"/>
            </a:endParaRPr>
          </a:p>
          <a:p>
            <a:pPr>
              <a:buNone/>
            </a:pPr>
            <a:endParaRPr lang="en-US" sz="1800" b="1" i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3000" b="1" i="1" dirty="0" smtClean="0">
                <a:latin typeface="Cambria" pitchFamily="18" charset="0"/>
              </a:rPr>
              <a:t>Community and Forums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mbria" pitchFamily="18" charset="0"/>
                <a:hlinkClick r:id="rId5"/>
              </a:rPr>
              <a:t>Android Community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dirty="0" smtClean="0">
                <a:latin typeface="Cambria" pitchFamily="18" charset="0"/>
                <a:hlinkClick r:id="rId5"/>
              </a:rPr>
              <a:t>Multiple user forums </a:t>
            </a:r>
          </a:p>
          <a:p>
            <a:pPr>
              <a:buNone/>
            </a:pPr>
            <a:endParaRPr lang="en-US" sz="1800" dirty="0" smtClean="0">
              <a:latin typeface="Cambria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290</Words>
  <Application>Microsoft Office PowerPoint</Application>
  <PresentationFormat>On-screen Show (4:3)</PresentationFormat>
  <Paragraphs>68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                                   ParkingHelpmate        Version 1.0</vt:lpstr>
      <vt:lpstr>Slide 2</vt:lpstr>
      <vt:lpstr>Key Features</vt:lpstr>
      <vt:lpstr>Environment</vt:lpstr>
      <vt:lpstr>Screenshots</vt:lpstr>
      <vt:lpstr>Screenshots</vt:lpstr>
      <vt:lpstr>Key Challenges</vt:lpstr>
      <vt:lpstr>Future Enhancements</vt:lpstr>
      <vt:lpstr>References &amp; Credits</vt:lpstr>
      <vt:lpstr>Slide 10</vt:lpstr>
      <vt:lpstr>Backup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ParkingHelpmate V1.0</dc:title>
  <dc:subject>PSU Project</dc:subject>
  <dc:creator>Ashu; Renu</dc:creator>
  <cp:lastModifiedBy>Ashu</cp:lastModifiedBy>
  <cp:revision>159</cp:revision>
  <dcterms:created xsi:type="dcterms:W3CDTF">2006-08-16T00:00:00Z</dcterms:created>
  <dcterms:modified xsi:type="dcterms:W3CDTF">2013-08-16T06:11:36Z</dcterms:modified>
</cp:coreProperties>
</file>