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6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C02A92-8C3A-4994-AD0B-39387B615F0D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F7927C-5EC0-4AC3-9432-F3DD9BD1503F}">
      <dgm:prSet phldrT="[Text]"/>
      <dgm:spPr/>
      <dgm:t>
        <a:bodyPr/>
        <a:lstStyle/>
        <a:p>
          <a:r>
            <a:rPr lang="en-GB" dirty="0" smtClean="0"/>
            <a:t>Data Collection</a:t>
          </a:r>
          <a:endParaRPr lang="en-US" dirty="0"/>
        </a:p>
      </dgm:t>
    </dgm:pt>
    <dgm:pt modelId="{6255FD63-A719-4F50-9F7D-C72E5B732CF3}" type="parTrans" cxnId="{25CEF15E-3EFC-4070-9D10-4A6A0B692F63}">
      <dgm:prSet/>
      <dgm:spPr/>
      <dgm:t>
        <a:bodyPr/>
        <a:lstStyle/>
        <a:p>
          <a:endParaRPr lang="en-US"/>
        </a:p>
      </dgm:t>
    </dgm:pt>
    <dgm:pt modelId="{92F97675-7679-4224-A045-05B175219AA0}" type="sibTrans" cxnId="{25CEF15E-3EFC-4070-9D10-4A6A0B692F63}">
      <dgm:prSet/>
      <dgm:spPr/>
      <dgm:t>
        <a:bodyPr/>
        <a:lstStyle/>
        <a:p>
          <a:endParaRPr lang="en-US"/>
        </a:p>
      </dgm:t>
    </dgm:pt>
    <dgm:pt modelId="{F42C0697-789E-4E0C-8AF1-69449B6B9B97}">
      <dgm:prSet phldrT="[Text]"/>
      <dgm:spPr/>
      <dgm:t>
        <a:bodyPr/>
        <a:lstStyle/>
        <a:p>
          <a:r>
            <a:rPr lang="en-GB" dirty="0" smtClean="0"/>
            <a:t>Data Preparation</a:t>
          </a:r>
          <a:endParaRPr lang="en-US" dirty="0"/>
        </a:p>
      </dgm:t>
    </dgm:pt>
    <dgm:pt modelId="{CB423A45-7501-451C-A6AB-08B763CD8400}" type="parTrans" cxnId="{D94C6B9D-07DF-4971-B1AC-78D782768682}">
      <dgm:prSet/>
      <dgm:spPr/>
      <dgm:t>
        <a:bodyPr/>
        <a:lstStyle/>
        <a:p>
          <a:endParaRPr lang="en-US"/>
        </a:p>
      </dgm:t>
    </dgm:pt>
    <dgm:pt modelId="{C125C7AA-D88A-4670-8C7B-21FCF124B818}" type="sibTrans" cxnId="{D94C6B9D-07DF-4971-B1AC-78D782768682}">
      <dgm:prSet/>
      <dgm:spPr/>
      <dgm:t>
        <a:bodyPr/>
        <a:lstStyle/>
        <a:p>
          <a:endParaRPr lang="en-US"/>
        </a:p>
      </dgm:t>
    </dgm:pt>
    <dgm:pt modelId="{11A0638D-E5BC-4BC1-8391-9DCB1A189C3D}">
      <dgm:prSet phldrT="[Text]"/>
      <dgm:spPr/>
      <dgm:t>
        <a:bodyPr/>
        <a:lstStyle/>
        <a:p>
          <a:r>
            <a:rPr lang="en-GB" dirty="0" smtClean="0"/>
            <a:t>Feature Engineering</a:t>
          </a:r>
          <a:endParaRPr lang="en-US" dirty="0"/>
        </a:p>
      </dgm:t>
    </dgm:pt>
    <dgm:pt modelId="{37C2FD03-828A-408A-8A8B-9909E116CF8F}" type="parTrans" cxnId="{BB5151AE-D348-4CB7-87A7-78FBE79253DE}">
      <dgm:prSet/>
      <dgm:spPr/>
      <dgm:t>
        <a:bodyPr/>
        <a:lstStyle/>
        <a:p>
          <a:endParaRPr lang="en-US"/>
        </a:p>
      </dgm:t>
    </dgm:pt>
    <dgm:pt modelId="{85A816B9-D0A2-4B34-B16E-B039B6D54239}" type="sibTrans" cxnId="{BB5151AE-D348-4CB7-87A7-78FBE79253DE}">
      <dgm:prSet/>
      <dgm:spPr/>
      <dgm:t>
        <a:bodyPr/>
        <a:lstStyle/>
        <a:p>
          <a:endParaRPr lang="en-US"/>
        </a:p>
      </dgm:t>
    </dgm:pt>
    <dgm:pt modelId="{98481827-AC86-4DB7-B5D3-009521ABE912}">
      <dgm:prSet phldrT="[Text]"/>
      <dgm:spPr/>
      <dgm:t>
        <a:bodyPr/>
        <a:lstStyle/>
        <a:p>
          <a:r>
            <a:rPr lang="en-GB" dirty="0" smtClean="0"/>
            <a:t>EDA</a:t>
          </a:r>
          <a:endParaRPr lang="en-US" dirty="0"/>
        </a:p>
      </dgm:t>
    </dgm:pt>
    <dgm:pt modelId="{457FBF4D-6130-4749-912A-21AFCA527A17}" type="parTrans" cxnId="{19D6A3F2-1139-4C7B-8FDD-2BB91F4D87AD}">
      <dgm:prSet/>
      <dgm:spPr/>
      <dgm:t>
        <a:bodyPr/>
        <a:lstStyle/>
        <a:p>
          <a:endParaRPr lang="en-US"/>
        </a:p>
      </dgm:t>
    </dgm:pt>
    <dgm:pt modelId="{3490217A-4D21-4C81-8452-4DF6D944BD92}" type="sibTrans" cxnId="{19D6A3F2-1139-4C7B-8FDD-2BB91F4D87AD}">
      <dgm:prSet/>
      <dgm:spPr/>
      <dgm:t>
        <a:bodyPr/>
        <a:lstStyle/>
        <a:p>
          <a:endParaRPr lang="en-US"/>
        </a:p>
      </dgm:t>
    </dgm:pt>
    <dgm:pt modelId="{58DF17C4-E418-40B0-A0A3-CB994446D0D6}">
      <dgm:prSet phldrT="[Text]"/>
      <dgm:spPr/>
      <dgm:t>
        <a:bodyPr/>
        <a:lstStyle/>
        <a:p>
          <a:r>
            <a:rPr lang="en-GB" dirty="0" smtClean="0"/>
            <a:t>Statistical Analysis</a:t>
          </a:r>
          <a:endParaRPr lang="en-US" dirty="0"/>
        </a:p>
      </dgm:t>
    </dgm:pt>
    <dgm:pt modelId="{7A632D57-5D2C-4DA3-80B7-02E062F8AAB8}" type="parTrans" cxnId="{E6EA3A17-BA1A-4A1F-B7EB-9FC74A9AF9C2}">
      <dgm:prSet/>
      <dgm:spPr/>
      <dgm:t>
        <a:bodyPr/>
        <a:lstStyle/>
        <a:p>
          <a:endParaRPr lang="en-US"/>
        </a:p>
      </dgm:t>
    </dgm:pt>
    <dgm:pt modelId="{243BF807-F2F2-4FF1-8E22-E23B6AB9FBCF}" type="sibTrans" cxnId="{E6EA3A17-BA1A-4A1F-B7EB-9FC74A9AF9C2}">
      <dgm:prSet/>
      <dgm:spPr/>
      <dgm:t>
        <a:bodyPr/>
        <a:lstStyle/>
        <a:p>
          <a:endParaRPr lang="en-US"/>
        </a:p>
      </dgm:t>
    </dgm:pt>
    <dgm:pt modelId="{DB0625A3-E63B-4788-B6CF-B2274B48B811}">
      <dgm:prSet phldrT="[Text]"/>
      <dgm:spPr/>
      <dgm:t>
        <a:bodyPr/>
        <a:lstStyle/>
        <a:p>
          <a:r>
            <a:rPr lang="en-GB" dirty="0" smtClean="0"/>
            <a:t>Modelling</a:t>
          </a:r>
          <a:endParaRPr lang="en-US" dirty="0"/>
        </a:p>
      </dgm:t>
    </dgm:pt>
    <dgm:pt modelId="{3F75E346-FD63-4816-B0F5-E69AD766E166}" type="parTrans" cxnId="{3C292B50-A393-45B9-8377-D854E16E7F99}">
      <dgm:prSet/>
      <dgm:spPr/>
      <dgm:t>
        <a:bodyPr/>
        <a:lstStyle/>
        <a:p>
          <a:endParaRPr lang="en-US"/>
        </a:p>
      </dgm:t>
    </dgm:pt>
    <dgm:pt modelId="{9A336DED-8C81-4538-AAEB-CD33DE0AD861}" type="sibTrans" cxnId="{3C292B50-A393-45B9-8377-D854E16E7F99}">
      <dgm:prSet/>
      <dgm:spPr/>
      <dgm:t>
        <a:bodyPr/>
        <a:lstStyle/>
        <a:p>
          <a:endParaRPr lang="en-US"/>
        </a:p>
      </dgm:t>
    </dgm:pt>
    <dgm:pt modelId="{FC027EA0-9471-49EE-97EF-E32381788F03}" type="pres">
      <dgm:prSet presAssocID="{24C02A92-8C3A-4994-AD0B-39387B615F0D}" presName="Name0" presStyleCnt="0">
        <dgm:presLayoutVars>
          <dgm:dir/>
        </dgm:presLayoutVars>
      </dgm:prSet>
      <dgm:spPr/>
    </dgm:pt>
    <dgm:pt modelId="{F9E89997-7475-49B8-8855-B842975E8CBB}" type="pres">
      <dgm:prSet presAssocID="{F2F7927C-5EC0-4AC3-9432-F3DD9BD1503F}" presName="parComposite" presStyleCnt="0"/>
      <dgm:spPr/>
    </dgm:pt>
    <dgm:pt modelId="{4698E129-1B38-4D6B-94D1-A8E847EAA82E}" type="pres">
      <dgm:prSet presAssocID="{F2F7927C-5EC0-4AC3-9432-F3DD9BD1503F}" presName="parBigCircle" presStyleLbl="node0" presStyleIdx="0" presStyleCnt="6"/>
      <dgm:spPr/>
    </dgm:pt>
    <dgm:pt modelId="{263660D6-718A-48CF-8042-4FDE50D25B42}" type="pres">
      <dgm:prSet presAssocID="{F2F7927C-5EC0-4AC3-9432-F3DD9BD1503F}" presName="parTx" presStyleLbl="revTx" presStyleIdx="0" presStyleCnt="6"/>
      <dgm:spPr/>
    </dgm:pt>
    <dgm:pt modelId="{F6427CF4-D32B-41DE-BE96-2C421B888AB1}" type="pres">
      <dgm:prSet presAssocID="{F2F7927C-5EC0-4AC3-9432-F3DD9BD1503F}" presName="bSpace" presStyleCnt="0"/>
      <dgm:spPr/>
    </dgm:pt>
    <dgm:pt modelId="{2B8C1F73-A28B-481A-8C6E-2FE9E850B179}" type="pres">
      <dgm:prSet presAssocID="{F2F7927C-5EC0-4AC3-9432-F3DD9BD1503F}" presName="parBackupNorm" presStyleCnt="0"/>
      <dgm:spPr/>
    </dgm:pt>
    <dgm:pt modelId="{06709639-AE00-485C-8947-4D019C5FE850}" type="pres">
      <dgm:prSet presAssocID="{92F97675-7679-4224-A045-05B175219AA0}" presName="parSpace" presStyleCnt="0"/>
      <dgm:spPr/>
    </dgm:pt>
    <dgm:pt modelId="{EB4A6CBB-703A-4951-A40C-2BC19A8D2693}" type="pres">
      <dgm:prSet presAssocID="{F42C0697-789E-4E0C-8AF1-69449B6B9B97}" presName="parComposite" presStyleCnt="0"/>
      <dgm:spPr/>
    </dgm:pt>
    <dgm:pt modelId="{F1F0D8A9-7074-4A1B-9651-E634293EEDCC}" type="pres">
      <dgm:prSet presAssocID="{F42C0697-789E-4E0C-8AF1-69449B6B9B97}" presName="parBigCircle" presStyleLbl="node0" presStyleIdx="1" presStyleCnt="6"/>
      <dgm:spPr/>
    </dgm:pt>
    <dgm:pt modelId="{B2C20154-DA95-4CDF-A8A4-1E911D25B025}" type="pres">
      <dgm:prSet presAssocID="{F42C0697-789E-4E0C-8AF1-69449B6B9B97}" presName="parTx" presStyleLbl="revTx" presStyleIdx="1" presStyleCnt="6"/>
      <dgm:spPr/>
    </dgm:pt>
    <dgm:pt modelId="{5445B129-8147-4AFD-8B61-06DBEEECC903}" type="pres">
      <dgm:prSet presAssocID="{F42C0697-789E-4E0C-8AF1-69449B6B9B97}" presName="bSpace" presStyleCnt="0"/>
      <dgm:spPr/>
    </dgm:pt>
    <dgm:pt modelId="{C522D2FE-9FDB-4207-A982-5421C4201613}" type="pres">
      <dgm:prSet presAssocID="{F42C0697-789E-4E0C-8AF1-69449B6B9B97}" presName="parBackupNorm" presStyleCnt="0"/>
      <dgm:spPr/>
    </dgm:pt>
    <dgm:pt modelId="{DA6AD73C-6D86-4829-93CF-7E142FA0F2AF}" type="pres">
      <dgm:prSet presAssocID="{C125C7AA-D88A-4670-8C7B-21FCF124B818}" presName="parSpace" presStyleCnt="0"/>
      <dgm:spPr/>
    </dgm:pt>
    <dgm:pt modelId="{A4DD04BE-94D8-49DA-901F-8E8EA6C09889}" type="pres">
      <dgm:prSet presAssocID="{11A0638D-E5BC-4BC1-8391-9DCB1A189C3D}" presName="parComposite" presStyleCnt="0"/>
      <dgm:spPr/>
    </dgm:pt>
    <dgm:pt modelId="{2AD4F94B-97F4-4473-BD9B-DB3E1A540AF5}" type="pres">
      <dgm:prSet presAssocID="{11A0638D-E5BC-4BC1-8391-9DCB1A189C3D}" presName="parBigCircle" presStyleLbl="node0" presStyleIdx="2" presStyleCnt="6"/>
      <dgm:spPr/>
    </dgm:pt>
    <dgm:pt modelId="{A3D11CEE-CACD-47ED-AA15-3839996FEBE8}" type="pres">
      <dgm:prSet presAssocID="{11A0638D-E5BC-4BC1-8391-9DCB1A189C3D}" presName="parTx" presStyleLbl="revTx" presStyleIdx="2" presStyleCnt="6"/>
      <dgm:spPr/>
    </dgm:pt>
    <dgm:pt modelId="{04075AB6-86DF-41DB-AFB9-75E253576BE2}" type="pres">
      <dgm:prSet presAssocID="{11A0638D-E5BC-4BC1-8391-9DCB1A189C3D}" presName="bSpace" presStyleCnt="0"/>
      <dgm:spPr/>
    </dgm:pt>
    <dgm:pt modelId="{8CC499CB-9235-42EE-8634-AB7B1699F02B}" type="pres">
      <dgm:prSet presAssocID="{11A0638D-E5BC-4BC1-8391-9DCB1A189C3D}" presName="parBackupNorm" presStyleCnt="0"/>
      <dgm:spPr/>
    </dgm:pt>
    <dgm:pt modelId="{3D39AC1A-8DC3-4C86-A4D4-ABA3AC0433C7}" type="pres">
      <dgm:prSet presAssocID="{85A816B9-D0A2-4B34-B16E-B039B6D54239}" presName="parSpace" presStyleCnt="0"/>
      <dgm:spPr/>
    </dgm:pt>
    <dgm:pt modelId="{39EC4CE8-ED54-4121-8D09-D35D550559C4}" type="pres">
      <dgm:prSet presAssocID="{98481827-AC86-4DB7-B5D3-009521ABE912}" presName="parComposite" presStyleCnt="0"/>
      <dgm:spPr/>
    </dgm:pt>
    <dgm:pt modelId="{42A6E7BE-8EE6-4EF4-8165-8B920428D936}" type="pres">
      <dgm:prSet presAssocID="{98481827-AC86-4DB7-B5D3-009521ABE912}" presName="parBigCircle" presStyleLbl="node0" presStyleIdx="3" presStyleCnt="6"/>
      <dgm:spPr/>
    </dgm:pt>
    <dgm:pt modelId="{9C6D255A-9280-45B4-A6E6-57AC39C22282}" type="pres">
      <dgm:prSet presAssocID="{98481827-AC86-4DB7-B5D3-009521ABE912}" presName="parTx" presStyleLbl="revTx" presStyleIdx="3" presStyleCnt="6"/>
      <dgm:spPr/>
    </dgm:pt>
    <dgm:pt modelId="{2CC91ECB-1BC6-4F8F-A639-B441F93E37C1}" type="pres">
      <dgm:prSet presAssocID="{98481827-AC86-4DB7-B5D3-009521ABE912}" presName="bSpace" presStyleCnt="0"/>
      <dgm:spPr/>
    </dgm:pt>
    <dgm:pt modelId="{60059B27-35F2-4F7D-A0C0-B61F63451DF2}" type="pres">
      <dgm:prSet presAssocID="{98481827-AC86-4DB7-B5D3-009521ABE912}" presName="parBackupNorm" presStyleCnt="0"/>
      <dgm:spPr/>
    </dgm:pt>
    <dgm:pt modelId="{B51E4D5D-A567-4193-9F0D-D8B5785B0EE2}" type="pres">
      <dgm:prSet presAssocID="{3490217A-4D21-4C81-8452-4DF6D944BD92}" presName="parSpace" presStyleCnt="0"/>
      <dgm:spPr/>
    </dgm:pt>
    <dgm:pt modelId="{E00E204A-7503-428D-807A-1E72E0EB6CF3}" type="pres">
      <dgm:prSet presAssocID="{58DF17C4-E418-40B0-A0A3-CB994446D0D6}" presName="parComposite" presStyleCnt="0"/>
      <dgm:spPr/>
    </dgm:pt>
    <dgm:pt modelId="{DCD429FE-1152-4FE3-B214-663F5719FD51}" type="pres">
      <dgm:prSet presAssocID="{58DF17C4-E418-40B0-A0A3-CB994446D0D6}" presName="parBigCircle" presStyleLbl="node0" presStyleIdx="4" presStyleCnt="6"/>
      <dgm:spPr/>
    </dgm:pt>
    <dgm:pt modelId="{EEF263AE-4536-42A8-AABE-DBFC3A63189D}" type="pres">
      <dgm:prSet presAssocID="{58DF17C4-E418-40B0-A0A3-CB994446D0D6}" presName="parTx" presStyleLbl="revTx" presStyleIdx="4" presStyleCnt="6"/>
      <dgm:spPr/>
    </dgm:pt>
    <dgm:pt modelId="{3629AF0A-EEE5-46E6-9C01-EE94FD98E471}" type="pres">
      <dgm:prSet presAssocID="{58DF17C4-E418-40B0-A0A3-CB994446D0D6}" presName="bSpace" presStyleCnt="0"/>
      <dgm:spPr/>
    </dgm:pt>
    <dgm:pt modelId="{42466466-307B-4188-AEFF-B6F8AB76D0EE}" type="pres">
      <dgm:prSet presAssocID="{58DF17C4-E418-40B0-A0A3-CB994446D0D6}" presName="parBackupNorm" presStyleCnt="0"/>
      <dgm:spPr/>
    </dgm:pt>
    <dgm:pt modelId="{AA2B657E-B580-411C-97F6-680483401452}" type="pres">
      <dgm:prSet presAssocID="{243BF807-F2F2-4FF1-8E22-E23B6AB9FBCF}" presName="parSpace" presStyleCnt="0"/>
      <dgm:spPr/>
    </dgm:pt>
    <dgm:pt modelId="{E3984729-6088-4B51-9479-AC368276FEC8}" type="pres">
      <dgm:prSet presAssocID="{DB0625A3-E63B-4788-B6CF-B2274B48B811}" presName="parComposite" presStyleCnt="0"/>
      <dgm:spPr/>
    </dgm:pt>
    <dgm:pt modelId="{6984E932-5365-4235-BB92-A722450FF241}" type="pres">
      <dgm:prSet presAssocID="{DB0625A3-E63B-4788-B6CF-B2274B48B811}" presName="parBigCircle" presStyleLbl="node0" presStyleIdx="5" presStyleCnt="6"/>
      <dgm:spPr/>
    </dgm:pt>
    <dgm:pt modelId="{E16A52DB-B236-43B5-94B2-873F49EFC9B5}" type="pres">
      <dgm:prSet presAssocID="{DB0625A3-E63B-4788-B6CF-B2274B48B811}" presName="parTx" presStyleLbl="revTx" presStyleIdx="5" presStyleCnt="6"/>
      <dgm:spPr/>
    </dgm:pt>
    <dgm:pt modelId="{79E0ADD7-F41E-432A-9AF3-3C2573432551}" type="pres">
      <dgm:prSet presAssocID="{DB0625A3-E63B-4788-B6CF-B2274B48B811}" presName="bSpace" presStyleCnt="0"/>
      <dgm:spPr/>
    </dgm:pt>
    <dgm:pt modelId="{A9FF1CAD-5B59-4AA3-81D0-60B53E91D3B3}" type="pres">
      <dgm:prSet presAssocID="{DB0625A3-E63B-4788-B6CF-B2274B48B811}" presName="parBackupNorm" presStyleCnt="0"/>
      <dgm:spPr/>
    </dgm:pt>
    <dgm:pt modelId="{9925B3B4-ABE2-47C2-BFFB-422669F3B45B}" type="pres">
      <dgm:prSet presAssocID="{9A336DED-8C81-4538-AAEB-CD33DE0AD861}" presName="parSpace" presStyleCnt="0"/>
      <dgm:spPr/>
    </dgm:pt>
  </dgm:ptLst>
  <dgm:cxnLst>
    <dgm:cxn modelId="{3C292B50-A393-45B9-8377-D854E16E7F99}" srcId="{24C02A92-8C3A-4994-AD0B-39387B615F0D}" destId="{DB0625A3-E63B-4788-B6CF-B2274B48B811}" srcOrd="5" destOrd="0" parTransId="{3F75E346-FD63-4816-B0F5-E69AD766E166}" sibTransId="{9A336DED-8C81-4538-AAEB-CD33DE0AD861}"/>
    <dgm:cxn modelId="{92E77486-5078-4E16-BC77-42F9D1F1340B}" type="presOf" srcId="{58DF17C4-E418-40B0-A0A3-CB994446D0D6}" destId="{EEF263AE-4536-42A8-AABE-DBFC3A63189D}" srcOrd="0" destOrd="0" presId="urn:microsoft.com/office/officeart/2008/layout/CircleAccentTimeline"/>
    <dgm:cxn modelId="{318FF1D4-B0B0-47CB-8276-EC119E1139BB}" type="presOf" srcId="{F42C0697-789E-4E0C-8AF1-69449B6B9B97}" destId="{B2C20154-DA95-4CDF-A8A4-1E911D25B025}" srcOrd="0" destOrd="0" presId="urn:microsoft.com/office/officeart/2008/layout/CircleAccentTimeline"/>
    <dgm:cxn modelId="{21BF2CE8-1F81-4625-9582-75CE7B305F3C}" type="presOf" srcId="{F2F7927C-5EC0-4AC3-9432-F3DD9BD1503F}" destId="{263660D6-718A-48CF-8042-4FDE50D25B42}" srcOrd="0" destOrd="0" presId="urn:microsoft.com/office/officeart/2008/layout/CircleAccentTimeline"/>
    <dgm:cxn modelId="{BD77EBD7-6C96-4C15-B2A1-236621BB9943}" type="presOf" srcId="{24C02A92-8C3A-4994-AD0B-39387B615F0D}" destId="{FC027EA0-9471-49EE-97EF-E32381788F03}" srcOrd="0" destOrd="0" presId="urn:microsoft.com/office/officeart/2008/layout/CircleAccentTimeline"/>
    <dgm:cxn modelId="{D94C6B9D-07DF-4971-B1AC-78D782768682}" srcId="{24C02A92-8C3A-4994-AD0B-39387B615F0D}" destId="{F42C0697-789E-4E0C-8AF1-69449B6B9B97}" srcOrd="1" destOrd="0" parTransId="{CB423A45-7501-451C-A6AB-08B763CD8400}" sibTransId="{C125C7AA-D88A-4670-8C7B-21FCF124B818}"/>
    <dgm:cxn modelId="{BB5151AE-D348-4CB7-87A7-78FBE79253DE}" srcId="{24C02A92-8C3A-4994-AD0B-39387B615F0D}" destId="{11A0638D-E5BC-4BC1-8391-9DCB1A189C3D}" srcOrd="2" destOrd="0" parTransId="{37C2FD03-828A-408A-8A8B-9909E116CF8F}" sibTransId="{85A816B9-D0A2-4B34-B16E-B039B6D54239}"/>
    <dgm:cxn modelId="{19D6A3F2-1139-4C7B-8FDD-2BB91F4D87AD}" srcId="{24C02A92-8C3A-4994-AD0B-39387B615F0D}" destId="{98481827-AC86-4DB7-B5D3-009521ABE912}" srcOrd="3" destOrd="0" parTransId="{457FBF4D-6130-4749-912A-21AFCA527A17}" sibTransId="{3490217A-4D21-4C81-8452-4DF6D944BD92}"/>
    <dgm:cxn modelId="{2281EC78-1177-41ED-9F08-2933B7F3A4E2}" type="presOf" srcId="{11A0638D-E5BC-4BC1-8391-9DCB1A189C3D}" destId="{A3D11CEE-CACD-47ED-AA15-3839996FEBE8}" srcOrd="0" destOrd="0" presId="urn:microsoft.com/office/officeart/2008/layout/CircleAccentTimeline"/>
    <dgm:cxn modelId="{251F6E5F-AACA-4435-A45A-1AE2D29142C3}" type="presOf" srcId="{DB0625A3-E63B-4788-B6CF-B2274B48B811}" destId="{E16A52DB-B236-43B5-94B2-873F49EFC9B5}" srcOrd="0" destOrd="0" presId="urn:microsoft.com/office/officeart/2008/layout/CircleAccentTimeline"/>
    <dgm:cxn modelId="{E6EA3A17-BA1A-4A1F-B7EB-9FC74A9AF9C2}" srcId="{24C02A92-8C3A-4994-AD0B-39387B615F0D}" destId="{58DF17C4-E418-40B0-A0A3-CB994446D0D6}" srcOrd="4" destOrd="0" parTransId="{7A632D57-5D2C-4DA3-80B7-02E062F8AAB8}" sibTransId="{243BF807-F2F2-4FF1-8E22-E23B6AB9FBCF}"/>
    <dgm:cxn modelId="{6835F46E-CE9B-4CD3-872D-46B884D4C895}" type="presOf" srcId="{98481827-AC86-4DB7-B5D3-009521ABE912}" destId="{9C6D255A-9280-45B4-A6E6-57AC39C22282}" srcOrd="0" destOrd="0" presId="urn:microsoft.com/office/officeart/2008/layout/CircleAccentTimeline"/>
    <dgm:cxn modelId="{25CEF15E-3EFC-4070-9D10-4A6A0B692F63}" srcId="{24C02A92-8C3A-4994-AD0B-39387B615F0D}" destId="{F2F7927C-5EC0-4AC3-9432-F3DD9BD1503F}" srcOrd="0" destOrd="0" parTransId="{6255FD63-A719-4F50-9F7D-C72E5B732CF3}" sibTransId="{92F97675-7679-4224-A045-05B175219AA0}"/>
    <dgm:cxn modelId="{B097A0B1-E3D1-486E-8C46-785530F5025B}" type="presParOf" srcId="{FC027EA0-9471-49EE-97EF-E32381788F03}" destId="{F9E89997-7475-49B8-8855-B842975E8CBB}" srcOrd="0" destOrd="0" presId="urn:microsoft.com/office/officeart/2008/layout/CircleAccentTimeline"/>
    <dgm:cxn modelId="{B70EFFE5-AF2D-4697-9957-940CDBA241DC}" type="presParOf" srcId="{F9E89997-7475-49B8-8855-B842975E8CBB}" destId="{4698E129-1B38-4D6B-94D1-A8E847EAA82E}" srcOrd="0" destOrd="0" presId="urn:microsoft.com/office/officeart/2008/layout/CircleAccentTimeline"/>
    <dgm:cxn modelId="{75392A1D-2EA9-436F-A222-C975DA92296A}" type="presParOf" srcId="{F9E89997-7475-49B8-8855-B842975E8CBB}" destId="{263660D6-718A-48CF-8042-4FDE50D25B42}" srcOrd="1" destOrd="0" presId="urn:microsoft.com/office/officeart/2008/layout/CircleAccentTimeline"/>
    <dgm:cxn modelId="{7FE30EEA-A4AB-460C-B251-EF3A7C38E2A5}" type="presParOf" srcId="{F9E89997-7475-49B8-8855-B842975E8CBB}" destId="{F6427CF4-D32B-41DE-BE96-2C421B888AB1}" srcOrd="2" destOrd="0" presId="urn:microsoft.com/office/officeart/2008/layout/CircleAccentTimeline"/>
    <dgm:cxn modelId="{A77BB634-A2EA-440F-8C95-B1026364C7CC}" type="presParOf" srcId="{FC027EA0-9471-49EE-97EF-E32381788F03}" destId="{2B8C1F73-A28B-481A-8C6E-2FE9E850B179}" srcOrd="1" destOrd="0" presId="urn:microsoft.com/office/officeart/2008/layout/CircleAccentTimeline"/>
    <dgm:cxn modelId="{D7DFDAF2-F3E2-42CD-AE1D-5ED9972E7D7B}" type="presParOf" srcId="{FC027EA0-9471-49EE-97EF-E32381788F03}" destId="{06709639-AE00-485C-8947-4D019C5FE850}" srcOrd="2" destOrd="0" presId="urn:microsoft.com/office/officeart/2008/layout/CircleAccentTimeline"/>
    <dgm:cxn modelId="{5D5D3F88-4B79-4C26-83B6-CC2E56DD518F}" type="presParOf" srcId="{FC027EA0-9471-49EE-97EF-E32381788F03}" destId="{EB4A6CBB-703A-4951-A40C-2BC19A8D2693}" srcOrd="3" destOrd="0" presId="urn:microsoft.com/office/officeart/2008/layout/CircleAccentTimeline"/>
    <dgm:cxn modelId="{E41DB5C6-9BFC-4FC6-B0A8-835471B8C473}" type="presParOf" srcId="{EB4A6CBB-703A-4951-A40C-2BC19A8D2693}" destId="{F1F0D8A9-7074-4A1B-9651-E634293EEDCC}" srcOrd="0" destOrd="0" presId="urn:microsoft.com/office/officeart/2008/layout/CircleAccentTimeline"/>
    <dgm:cxn modelId="{6181C708-BA66-4BDF-9FD4-AA52E20AFB01}" type="presParOf" srcId="{EB4A6CBB-703A-4951-A40C-2BC19A8D2693}" destId="{B2C20154-DA95-4CDF-A8A4-1E911D25B025}" srcOrd="1" destOrd="0" presId="urn:microsoft.com/office/officeart/2008/layout/CircleAccentTimeline"/>
    <dgm:cxn modelId="{F95F39DC-30C2-4F0F-A3ED-A986506EF847}" type="presParOf" srcId="{EB4A6CBB-703A-4951-A40C-2BC19A8D2693}" destId="{5445B129-8147-4AFD-8B61-06DBEEECC903}" srcOrd="2" destOrd="0" presId="urn:microsoft.com/office/officeart/2008/layout/CircleAccentTimeline"/>
    <dgm:cxn modelId="{974C5A29-93C8-47EB-9AA6-0EA9B2859490}" type="presParOf" srcId="{FC027EA0-9471-49EE-97EF-E32381788F03}" destId="{C522D2FE-9FDB-4207-A982-5421C4201613}" srcOrd="4" destOrd="0" presId="urn:microsoft.com/office/officeart/2008/layout/CircleAccentTimeline"/>
    <dgm:cxn modelId="{F2805AE4-2282-4D8D-A5B3-CA65B7D53E43}" type="presParOf" srcId="{FC027EA0-9471-49EE-97EF-E32381788F03}" destId="{DA6AD73C-6D86-4829-93CF-7E142FA0F2AF}" srcOrd="5" destOrd="0" presId="urn:microsoft.com/office/officeart/2008/layout/CircleAccentTimeline"/>
    <dgm:cxn modelId="{AC02C43D-C7A9-4F09-B3E3-7BABB864BD80}" type="presParOf" srcId="{FC027EA0-9471-49EE-97EF-E32381788F03}" destId="{A4DD04BE-94D8-49DA-901F-8E8EA6C09889}" srcOrd="6" destOrd="0" presId="urn:microsoft.com/office/officeart/2008/layout/CircleAccentTimeline"/>
    <dgm:cxn modelId="{866D3FDE-DA92-40F0-9136-35E9F1DF92BA}" type="presParOf" srcId="{A4DD04BE-94D8-49DA-901F-8E8EA6C09889}" destId="{2AD4F94B-97F4-4473-BD9B-DB3E1A540AF5}" srcOrd="0" destOrd="0" presId="urn:microsoft.com/office/officeart/2008/layout/CircleAccentTimeline"/>
    <dgm:cxn modelId="{9346AFF6-7663-4D32-A6CA-D42ED1313AEB}" type="presParOf" srcId="{A4DD04BE-94D8-49DA-901F-8E8EA6C09889}" destId="{A3D11CEE-CACD-47ED-AA15-3839996FEBE8}" srcOrd="1" destOrd="0" presId="urn:microsoft.com/office/officeart/2008/layout/CircleAccentTimeline"/>
    <dgm:cxn modelId="{36389796-24DB-4007-84E2-B46AAEC107D9}" type="presParOf" srcId="{A4DD04BE-94D8-49DA-901F-8E8EA6C09889}" destId="{04075AB6-86DF-41DB-AFB9-75E253576BE2}" srcOrd="2" destOrd="0" presId="urn:microsoft.com/office/officeart/2008/layout/CircleAccentTimeline"/>
    <dgm:cxn modelId="{5BB24ABA-E0E1-47DD-A778-2B3A31263CF6}" type="presParOf" srcId="{FC027EA0-9471-49EE-97EF-E32381788F03}" destId="{8CC499CB-9235-42EE-8634-AB7B1699F02B}" srcOrd="7" destOrd="0" presId="urn:microsoft.com/office/officeart/2008/layout/CircleAccentTimeline"/>
    <dgm:cxn modelId="{89F3D9E5-C19B-4798-A321-56C92310817A}" type="presParOf" srcId="{FC027EA0-9471-49EE-97EF-E32381788F03}" destId="{3D39AC1A-8DC3-4C86-A4D4-ABA3AC0433C7}" srcOrd="8" destOrd="0" presId="urn:microsoft.com/office/officeart/2008/layout/CircleAccentTimeline"/>
    <dgm:cxn modelId="{ADF6AB32-EA94-4C5E-B416-1BBBA0A6677B}" type="presParOf" srcId="{FC027EA0-9471-49EE-97EF-E32381788F03}" destId="{39EC4CE8-ED54-4121-8D09-D35D550559C4}" srcOrd="9" destOrd="0" presId="urn:microsoft.com/office/officeart/2008/layout/CircleAccentTimeline"/>
    <dgm:cxn modelId="{6D3B54ED-1AE9-4396-86CB-587026A1B2AA}" type="presParOf" srcId="{39EC4CE8-ED54-4121-8D09-D35D550559C4}" destId="{42A6E7BE-8EE6-4EF4-8165-8B920428D936}" srcOrd="0" destOrd="0" presId="urn:microsoft.com/office/officeart/2008/layout/CircleAccentTimeline"/>
    <dgm:cxn modelId="{CF6B1DE6-C7A8-4826-8BE8-EEFBF7503A54}" type="presParOf" srcId="{39EC4CE8-ED54-4121-8D09-D35D550559C4}" destId="{9C6D255A-9280-45B4-A6E6-57AC39C22282}" srcOrd="1" destOrd="0" presId="urn:microsoft.com/office/officeart/2008/layout/CircleAccentTimeline"/>
    <dgm:cxn modelId="{86A69E5A-56BB-45FF-98B6-33B435034F99}" type="presParOf" srcId="{39EC4CE8-ED54-4121-8D09-D35D550559C4}" destId="{2CC91ECB-1BC6-4F8F-A639-B441F93E37C1}" srcOrd="2" destOrd="0" presId="urn:microsoft.com/office/officeart/2008/layout/CircleAccentTimeline"/>
    <dgm:cxn modelId="{8DA79049-4A32-40B6-AC3E-AFF38CE9A7C2}" type="presParOf" srcId="{FC027EA0-9471-49EE-97EF-E32381788F03}" destId="{60059B27-35F2-4F7D-A0C0-B61F63451DF2}" srcOrd="10" destOrd="0" presId="urn:microsoft.com/office/officeart/2008/layout/CircleAccentTimeline"/>
    <dgm:cxn modelId="{C2476531-7DA2-40CA-9403-EE95409A98BB}" type="presParOf" srcId="{FC027EA0-9471-49EE-97EF-E32381788F03}" destId="{B51E4D5D-A567-4193-9F0D-D8B5785B0EE2}" srcOrd="11" destOrd="0" presId="urn:microsoft.com/office/officeart/2008/layout/CircleAccentTimeline"/>
    <dgm:cxn modelId="{6ACB82B6-58F2-47A0-AD26-6ABBAE83DD60}" type="presParOf" srcId="{FC027EA0-9471-49EE-97EF-E32381788F03}" destId="{E00E204A-7503-428D-807A-1E72E0EB6CF3}" srcOrd="12" destOrd="0" presId="urn:microsoft.com/office/officeart/2008/layout/CircleAccentTimeline"/>
    <dgm:cxn modelId="{839C86DE-779E-4176-A123-D02328B5EB3E}" type="presParOf" srcId="{E00E204A-7503-428D-807A-1E72E0EB6CF3}" destId="{DCD429FE-1152-4FE3-B214-663F5719FD51}" srcOrd="0" destOrd="0" presId="urn:microsoft.com/office/officeart/2008/layout/CircleAccentTimeline"/>
    <dgm:cxn modelId="{96C1C675-EF16-4B02-967D-458F7A56B93A}" type="presParOf" srcId="{E00E204A-7503-428D-807A-1E72E0EB6CF3}" destId="{EEF263AE-4536-42A8-AABE-DBFC3A63189D}" srcOrd="1" destOrd="0" presId="urn:microsoft.com/office/officeart/2008/layout/CircleAccentTimeline"/>
    <dgm:cxn modelId="{551638AA-9976-4BBB-9294-5DB0D025C17A}" type="presParOf" srcId="{E00E204A-7503-428D-807A-1E72E0EB6CF3}" destId="{3629AF0A-EEE5-46E6-9C01-EE94FD98E471}" srcOrd="2" destOrd="0" presId="urn:microsoft.com/office/officeart/2008/layout/CircleAccentTimeline"/>
    <dgm:cxn modelId="{0E2EDA3E-FFC1-4020-AEDD-149345F55852}" type="presParOf" srcId="{FC027EA0-9471-49EE-97EF-E32381788F03}" destId="{42466466-307B-4188-AEFF-B6F8AB76D0EE}" srcOrd="13" destOrd="0" presId="urn:microsoft.com/office/officeart/2008/layout/CircleAccentTimeline"/>
    <dgm:cxn modelId="{93358A89-A053-493C-9E49-A8DB7C3C18FE}" type="presParOf" srcId="{FC027EA0-9471-49EE-97EF-E32381788F03}" destId="{AA2B657E-B580-411C-97F6-680483401452}" srcOrd="14" destOrd="0" presId="urn:microsoft.com/office/officeart/2008/layout/CircleAccentTimeline"/>
    <dgm:cxn modelId="{F1E0C606-38A3-4675-BEB0-4524D5EB59BF}" type="presParOf" srcId="{FC027EA0-9471-49EE-97EF-E32381788F03}" destId="{E3984729-6088-4B51-9479-AC368276FEC8}" srcOrd="15" destOrd="0" presId="urn:microsoft.com/office/officeart/2008/layout/CircleAccentTimeline"/>
    <dgm:cxn modelId="{3933FBBC-D9ED-4D90-BEC7-F7DA5EBBA55F}" type="presParOf" srcId="{E3984729-6088-4B51-9479-AC368276FEC8}" destId="{6984E932-5365-4235-BB92-A722450FF241}" srcOrd="0" destOrd="0" presId="urn:microsoft.com/office/officeart/2008/layout/CircleAccentTimeline"/>
    <dgm:cxn modelId="{4995B614-3AB9-4D77-8BC5-FD5CD9DF1C82}" type="presParOf" srcId="{E3984729-6088-4B51-9479-AC368276FEC8}" destId="{E16A52DB-B236-43B5-94B2-873F49EFC9B5}" srcOrd="1" destOrd="0" presId="urn:microsoft.com/office/officeart/2008/layout/CircleAccentTimeline"/>
    <dgm:cxn modelId="{12791E26-4180-4879-A303-2B59DA12C683}" type="presParOf" srcId="{E3984729-6088-4B51-9479-AC368276FEC8}" destId="{79E0ADD7-F41E-432A-9AF3-3C2573432551}" srcOrd="2" destOrd="0" presId="urn:microsoft.com/office/officeart/2008/layout/CircleAccentTimeline"/>
    <dgm:cxn modelId="{66DC6D02-7981-4AEF-AF5B-8A779B1015F0}" type="presParOf" srcId="{FC027EA0-9471-49EE-97EF-E32381788F03}" destId="{A9FF1CAD-5B59-4AA3-81D0-60B53E91D3B3}" srcOrd="16" destOrd="0" presId="urn:microsoft.com/office/officeart/2008/layout/CircleAccentTimeline"/>
    <dgm:cxn modelId="{E1D74E12-A625-4004-9E17-463B749B710A}" type="presParOf" srcId="{FC027EA0-9471-49EE-97EF-E32381788F03}" destId="{9925B3B4-ABE2-47C2-BFFB-422669F3B45B}" srcOrd="17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8E129-1B38-4D6B-94D1-A8E847EAA82E}">
      <dsp:nvSpPr>
        <dsp:cNvPr id="0" name=""/>
        <dsp:cNvSpPr/>
      </dsp:nvSpPr>
      <dsp:spPr>
        <a:xfrm>
          <a:off x="116747" y="1886591"/>
          <a:ext cx="1564889" cy="1564889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3660D6-718A-48CF-8042-4FDE50D25B42}">
      <dsp:nvSpPr>
        <dsp:cNvPr id="0" name=""/>
        <dsp:cNvSpPr/>
      </dsp:nvSpPr>
      <dsp:spPr>
        <a:xfrm rot="17700000">
          <a:off x="668143" y="610887"/>
          <a:ext cx="1945331" cy="937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0" rIns="0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Data Collection</a:t>
          </a:r>
          <a:endParaRPr lang="en-US" sz="3000" kern="1200" dirty="0"/>
        </a:p>
      </dsp:txBody>
      <dsp:txXfrm>
        <a:off x="668143" y="610887"/>
        <a:ext cx="1945331" cy="937499"/>
      </dsp:txXfrm>
    </dsp:sp>
    <dsp:sp modelId="{F1F0D8A9-7074-4A1B-9651-E634293EEDCC}">
      <dsp:nvSpPr>
        <dsp:cNvPr id="0" name=""/>
        <dsp:cNvSpPr/>
      </dsp:nvSpPr>
      <dsp:spPr>
        <a:xfrm>
          <a:off x="1799634" y="1886591"/>
          <a:ext cx="1564889" cy="1564889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C20154-DA95-4CDF-A8A4-1E911D25B025}">
      <dsp:nvSpPr>
        <dsp:cNvPr id="0" name=""/>
        <dsp:cNvSpPr/>
      </dsp:nvSpPr>
      <dsp:spPr>
        <a:xfrm rot="17700000">
          <a:off x="2351031" y="610887"/>
          <a:ext cx="1945331" cy="937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0" rIns="0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Data Preparation</a:t>
          </a:r>
          <a:endParaRPr lang="en-US" sz="3000" kern="1200" dirty="0"/>
        </a:p>
      </dsp:txBody>
      <dsp:txXfrm>
        <a:off x="2351031" y="610887"/>
        <a:ext cx="1945331" cy="937499"/>
      </dsp:txXfrm>
    </dsp:sp>
    <dsp:sp modelId="{2AD4F94B-97F4-4473-BD9B-DB3E1A540AF5}">
      <dsp:nvSpPr>
        <dsp:cNvPr id="0" name=""/>
        <dsp:cNvSpPr/>
      </dsp:nvSpPr>
      <dsp:spPr>
        <a:xfrm>
          <a:off x="3482522" y="1886591"/>
          <a:ext cx="1564889" cy="1564889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11CEE-CACD-47ED-AA15-3839996FEBE8}">
      <dsp:nvSpPr>
        <dsp:cNvPr id="0" name=""/>
        <dsp:cNvSpPr/>
      </dsp:nvSpPr>
      <dsp:spPr>
        <a:xfrm rot="17700000">
          <a:off x="4033918" y="610887"/>
          <a:ext cx="1945331" cy="937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0" rIns="0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Feature Engineering</a:t>
          </a:r>
          <a:endParaRPr lang="en-US" sz="3000" kern="1200" dirty="0"/>
        </a:p>
      </dsp:txBody>
      <dsp:txXfrm>
        <a:off x="4033918" y="610887"/>
        <a:ext cx="1945331" cy="937499"/>
      </dsp:txXfrm>
    </dsp:sp>
    <dsp:sp modelId="{42A6E7BE-8EE6-4EF4-8165-8B920428D936}">
      <dsp:nvSpPr>
        <dsp:cNvPr id="0" name=""/>
        <dsp:cNvSpPr/>
      </dsp:nvSpPr>
      <dsp:spPr>
        <a:xfrm>
          <a:off x="5165409" y="1886591"/>
          <a:ext cx="1564889" cy="1564889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6D255A-9280-45B4-A6E6-57AC39C22282}">
      <dsp:nvSpPr>
        <dsp:cNvPr id="0" name=""/>
        <dsp:cNvSpPr/>
      </dsp:nvSpPr>
      <dsp:spPr>
        <a:xfrm rot="17700000">
          <a:off x="5716806" y="610887"/>
          <a:ext cx="1945331" cy="937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0" rIns="0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EDA</a:t>
          </a:r>
          <a:endParaRPr lang="en-US" sz="3000" kern="1200" dirty="0"/>
        </a:p>
      </dsp:txBody>
      <dsp:txXfrm>
        <a:off x="5716806" y="610887"/>
        <a:ext cx="1945331" cy="937499"/>
      </dsp:txXfrm>
    </dsp:sp>
    <dsp:sp modelId="{DCD429FE-1152-4FE3-B214-663F5719FD51}">
      <dsp:nvSpPr>
        <dsp:cNvPr id="0" name=""/>
        <dsp:cNvSpPr/>
      </dsp:nvSpPr>
      <dsp:spPr>
        <a:xfrm>
          <a:off x="6848297" y="1886591"/>
          <a:ext cx="1564889" cy="1564889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F263AE-4536-42A8-AABE-DBFC3A63189D}">
      <dsp:nvSpPr>
        <dsp:cNvPr id="0" name=""/>
        <dsp:cNvSpPr/>
      </dsp:nvSpPr>
      <dsp:spPr>
        <a:xfrm rot="17700000">
          <a:off x="7399693" y="610887"/>
          <a:ext cx="1945331" cy="937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0" rIns="0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Statistical Analysis</a:t>
          </a:r>
          <a:endParaRPr lang="en-US" sz="3000" kern="1200" dirty="0"/>
        </a:p>
      </dsp:txBody>
      <dsp:txXfrm>
        <a:off x="7399693" y="610887"/>
        <a:ext cx="1945331" cy="937499"/>
      </dsp:txXfrm>
    </dsp:sp>
    <dsp:sp modelId="{6984E932-5365-4235-BB92-A722450FF241}">
      <dsp:nvSpPr>
        <dsp:cNvPr id="0" name=""/>
        <dsp:cNvSpPr/>
      </dsp:nvSpPr>
      <dsp:spPr>
        <a:xfrm>
          <a:off x="8531184" y="1886591"/>
          <a:ext cx="1564889" cy="1564889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A52DB-B236-43B5-94B2-873F49EFC9B5}">
      <dsp:nvSpPr>
        <dsp:cNvPr id="0" name=""/>
        <dsp:cNvSpPr/>
      </dsp:nvSpPr>
      <dsp:spPr>
        <a:xfrm rot="17700000">
          <a:off x="9082581" y="610887"/>
          <a:ext cx="1945331" cy="937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0" rIns="0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Modelling</a:t>
          </a:r>
          <a:endParaRPr lang="en-US" sz="3000" kern="1200" dirty="0"/>
        </a:p>
      </dsp:txBody>
      <dsp:txXfrm>
        <a:off x="9082581" y="610887"/>
        <a:ext cx="1945331" cy="937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F5CC-6045-4E5C-9190-8E70A547B0C0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2ED7-25A9-4155-A8C3-4F17719B1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8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F5CC-6045-4E5C-9190-8E70A547B0C0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2ED7-25A9-4155-A8C3-4F17719B1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64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F5CC-6045-4E5C-9190-8E70A547B0C0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2ED7-25A9-4155-A8C3-4F17719B1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0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F5CC-6045-4E5C-9190-8E70A547B0C0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2ED7-25A9-4155-A8C3-4F17719B1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0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F5CC-6045-4E5C-9190-8E70A547B0C0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2ED7-25A9-4155-A8C3-4F17719B1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7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F5CC-6045-4E5C-9190-8E70A547B0C0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2ED7-25A9-4155-A8C3-4F17719B1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8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F5CC-6045-4E5C-9190-8E70A547B0C0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2ED7-25A9-4155-A8C3-4F17719B1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8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F5CC-6045-4E5C-9190-8E70A547B0C0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2ED7-25A9-4155-A8C3-4F17719B1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5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F5CC-6045-4E5C-9190-8E70A547B0C0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2ED7-25A9-4155-A8C3-4F17719B1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9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F5CC-6045-4E5C-9190-8E70A547B0C0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2ED7-25A9-4155-A8C3-4F17719B1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7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F5CC-6045-4E5C-9190-8E70A547B0C0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2ED7-25A9-4155-A8C3-4F17719B1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7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BF5CC-6045-4E5C-9190-8E70A547B0C0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62ED7-25A9-4155-A8C3-4F17719B1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8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8086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Exploratory Data Analysis (EDA) </a:t>
            </a:r>
            <a:r>
              <a:rPr lang="en-GB" b="1" dirty="0" smtClean="0"/>
              <a:t>cont.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56085"/>
            <a:ext cx="10515600" cy="625642"/>
          </a:xfrm>
        </p:spPr>
        <p:txBody>
          <a:bodyPr>
            <a:normAutofit/>
          </a:bodyPr>
          <a:lstStyle/>
          <a:p>
            <a:r>
              <a:rPr lang="en-GB" dirty="0" smtClean="0"/>
              <a:t>Daily Step Count by Feeling of activeness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559" y="2077032"/>
            <a:ext cx="7507955" cy="478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26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Statistical Analysis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56085"/>
            <a:ext cx="10515600" cy="4989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T-test comparing Step Count between Active and Inactive groups</a:t>
            </a:r>
          </a:p>
          <a:p>
            <a:r>
              <a:rPr lang="en-GB" dirty="0" smtClean="0"/>
              <a:t>Following Results were obtained by the analysis.</a:t>
            </a:r>
          </a:p>
          <a:p>
            <a:pPr marL="0" indent="0">
              <a:buNone/>
            </a:pPr>
            <a:r>
              <a:rPr lang="en-GB" dirty="0" smtClean="0"/>
              <a:t>		t-value	=	1.174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P-value	=	0.243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According to the results for t-value of 1.174, there is a moderate degree of difference in mean step counts between the Active and Inactive groups. But it can not be considered as a statically significant value, because the p-value 0.243 is much more higher than 0.05.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45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Statistical Analysis </a:t>
            </a:r>
            <a:r>
              <a:rPr lang="en-GB" b="1" dirty="0" smtClean="0"/>
              <a:t> cont.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56085"/>
            <a:ext cx="10515600" cy="4989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Correlation coefficient for Feel of Activeness and Step Count</a:t>
            </a:r>
          </a:p>
          <a:p>
            <a:pPr marL="0" indent="0">
              <a:buNone/>
            </a:pPr>
            <a:r>
              <a:rPr lang="en-GB" dirty="0" smtClean="0"/>
              <a:t>		</a:t>
            </a:r>
            <a:r>
              <a:rPr lang="en-US" dirty="0" smtClean="0"/>
              <a:t>Point-</a:t>
            </a:r>
            <a:r>
              <a:rPr lang="en-US" dirty="0" err="1" smtClean="0"/>
              <a:t>biserial</a:t>
            </a:r>
            <a:r>
              <a:rPr lang="en-US" dirty="0" smtClean="0"/>
              <a:t> </a:t>
            </a:r>
            <a:r>
              <a:rPr lang="en-US" dirty="0"/>
              <a:t>correlation </a:t>
            </a:r>
            <a:r>
              <a:rPr lang="en-US" dirty="0" smtClean="0"/>
              <a:t>coefficient : 0.120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P-value</a:t>
            </a:r>
            <a:r>
              <a:rPr lang="en-US" dirty="0"/>
              <a:t>: </a:t>
            </a:r>
            <a:r>
              <a:rPr lang="en-US" dirty="0" smtClean="0"/>
              <a:t>0.243</a:t>
            </a:r>
          </a:p>
          <a:p>
            <a:pPr marL="0" indent="0">
              <a:buNone/>
            </a:pPr>
            <a:r>
              <a:rPr lang="en-GB" b="1" dirty="0"/>
              <a:t>Correlation coefficient between Feel of </a:t>
            </a:r>
            <a:r>
              <a:rPr lang="en-GB" b="1" dirty="0" smtClean="0"/>
              <a:t>Activeness </a:t>
            </a:r>
            <a:r>
              <a:rPr lang="en-GB" b="1" dirty="0"/>
              <a:t>&amp; Calories Burned</a:t>
            </a:r>
            <a:r>
              <a:rPr lang="en-GB" dirty="0"/>
              <a:t> </a:t>
            </a:r>
            <a:r>
              <a:rPr lang="en-GB" dirty="0" smtClean="0"/>
              <a:t>		Point-</a:t>
            </a:r>
            <a:r>
              <a:rPr lang="en-GB" dirty="0" err="1" smtClean="0"/>
              <a:t>biserial</a:t>
            </a:r>
            <a:r>
              <a:rPr lang="en-GB" dirty="0" smtClean="0"/>
              <a:t> </a:t>
            </a:r>
            <a:r>
              <a:rPr lang="en-GB" dirty="0"/>
              <a:t>correlation coefficient: </a:t>
            </a:r>
            <a:r>
              <a:rPr lang="en-GB" dirty="0" smtClean="0"/>
              <a:t>0.111</a:t>
            </a:r>
          </a:p>
          <a:p>
            <a:pPr marL="0" indent="0">
              <a:buNone/>
            </a:pPr>
            <a:r>
              <a:rPr lang="en-GB" dirty="0" smtClean="0"/>
              <a:t>		P-value</a:t>
            </a:r>
            <a:r>
              <a:rPr lang="en-GB" dirty="0"/>
              <a:t>: </a:t>
            </a:r>
            <a:r>
              <a:rPr lang="en-GB" dirty="0" smtClean="0"/>
              <a:t>0.282</a:t>
            </a:r>
          </a:p>
          <a:p>
            <a:r>
              <a:rPr lang="en-GB" dirty="0" smtClean="0"/>
              <a:t>Correlation coefficient has nearly taken a value of 0.1, which indicate that there is a weak positive relationship between feel of activeness with step count and calories burned.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98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Statistical Analysis </a:t>
            </a:r>
            <a:r>
              <a:rPr lang="en-GB" b="1" dirty="0" smtClean="0"/>
              <a:t>cont.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56085"/>
            <a:ext cx="10515600" cy="1842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Logistic Regression Model</a:t>
            </a:r>
          </a:p>
          <a:p>
            <a:pPr marL="0" indent="0">
              <a:buNone/>
            </a:pPr>
            <a:r>
              <a:rPr lang="en-GB" dirty="0" smtClean="0"/>
              <a:t>A logistic regression model was created to determine the relationship between feel of activeness and step count, calories burned and hours of sleep. The results of analysis are shown below.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073" y="3398982"/>
            <a:ext cx="5367170" cy="315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31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Statistical Analysis </a:t>
            </a:r>
            <a:r>
              <a:rPr lang="en-GB" b="1" dirty="0" smtClean="0"/>
              <a:t>cont.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56085"/>
            <a:ext cx="10515600" cy="4687060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GB" b="1" dirty="0" smtClean="0"/>
              <a:t>Logistic Regression Model</a:t>
            </a:r>
          </a:p>
          <a:p>
            <a:pPr>
              <a:lnSpc>
                <a:spcPct val="170000"/>
              </a:lnSpc>
            </a:pPr>
            <a:r>
              <a:rPr lang="en-GB" dirty="0" smtClean="0"/>
              <a:t>Since p-value for step count, calories burned &amp; hours of sleep are taken much larger values than 0.05, all those variables are not statically significant and do not have a strong linear relationship with the variable of Feeling of Activeness.</a:t>
            </a:r>
          </a:p>
          <a:p>
            <a:pPr>
              <a:lnSpc>
                <a:spcPct val="170000"/>
              </a:lnSpc>
            </a:pPr>
            <a:r>
              <a:rPr lang="en-GB" dirty="0" smtClean="0"/>
              <a:t>According to the log-likelihood value of (-64.145) and pseudo R-squared value of 0.025 indicate that the model explains only a small amount of the binary outcome.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91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43607" y="2761483"/>
            <a:ext cx="10515600" cy="1325563"/>
          </a:xfrm>
        </p:spPr>
        <p:txBody>
          <a:bodyPr/>
          <a:lstStyle/>
          <a:p>
            <a:pPr algn="ctr"/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2039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Objectives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63007"/>
          </a:xfrm>
        </p:spPr>
        <p:txBody>
          <a:bodyPr/>
          <a:lstStyle/>
          <a:p>
            <a:r>
              <a:rPr lang="en-GB" dirty="0" smtClean="0"/>
              <a:t>To understand the relationship between the exercise and activity level of the person using the data collected from the Samsung Health application.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838200" y="32886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Data Overview</a:t>
            </a:r>
            <a:endParaRPr lang="en-US" b="1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838200" y="4749132"/>
            <a:ext cx="10515600" cy="1463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The dataset was consisted with daily records of step count, calories burned, mood as a given numeric data, hours of sleep, feeling of activeness as a Boolean data and weight starting from 06</a:t>
            </a:r>
            <a:r>
              <a:rPr lang="en-GB" baseline="30000" dirty="0" smtClean="0"/>
              <a:t>th</a:t>
            </a:r>
            <a:r>
              <a:rPr lang="en-GB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61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Collection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5963153"/>
              </p:ext>
            </p:extLst>
          </p:nvPr>
        </p:nvGraphicFramePr>
        <p:xfrm>
          <a:off x="592054" y="1835067"/>
          <a:ext cx="11007892" cy="4733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797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Data Preparation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1074821"/>
          </a:xfrm>
        </p:spPr>
        <p:txBody>
          <a:bodyPr>
            <a:normAutofit/>
          </a:bodyPr>
          <a:lstStyle/>
          <a:p>
            <a:r>
              <a:rPr lang="en-GB" dirty="0" smtClean="0"/>
              <a:t>Under Data preparation followings steps were taken.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Checking data frame info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634" y="2630905"/>
            <a:ext cx="5540731" cy="394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52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Data Preparation cont.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1090863"/>
          </a:xfrm>
        </p:spPr>
        <p:txBody>
          <a:bodyPr>
            <a:normAutofit/>
          </a:bodyPr>
          <a:lstStyle/>
          <a:p>
            <a:r>
              <a:rPr lang="en-GB" dirty="0" smtClean="0"/>
              <a:t>Under Data preparation followings steps were taken.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Checking for Null dataset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822" y="2646947"/>
            <a:ext cx="4808356" cy="401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09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Feature Engineering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1058779"/>
          </a:xfrm>
        </p:spPr>
        <p:txBody>
          <a:bodyPr>
            <a:normAutofit/>
          </a:bodyPr>
          <a:lstStyle/>
          <a:p>
            <a:r>
              <a:rPr lang="en-GB" dirty="0" smtClean="0"/>
              <a:t>For analysis proposals, numerical values of mood and active data were converted into categories.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GB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34" y="2408214"/>
            <a:ext cx="9506145" cy="41532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44276" y="2308407"/>
            <a:ext cx="1780674" cy="41228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10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Exploratory Data Analysis (EDA) 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56085"/>
            <a:ext cx="10515600" cy="625642"/>
          </a:xfrm>
        </p:spPr>
        <p:txBody>
          <a:bodyPr>
            <a:normAutofit/>
          </a:bodyPr>
          <a:lstStyle/>
          <a:p>
            <a:r>
              <a:rPr lang="en-GB" dirty="0" smtClean="0"/>
              <a:t>Distribution of Active vs Inactive Days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864" y="2134202"/>
            <a:ext cx="5759115" cy="453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91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Exploratory Data Analysis (EDA) </a:t>
            </a:r>
            <a:r>
              <a:rPr lang="en-GB" b="1" dirty="0" smtClean="0"/>
              <a:t>cont.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56085"/>
            <a:ext cx="10515600" cy="625642"/>
          </a:xfrm>
        </p:spPr>
        <p:txBody>
          <a:bodyPr>
            <a:normAutofit/>
          </a:bodyPr>
          <a:lstStyle/>
          <a:p>
            <a:r>
              <a:rPr lang="en-GB" dirty="0" smtClean="0"/>
              <a:t>Distribution of Mood Through Days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736" y="1981250"/>
            <a:ext cx="5727032" cy="451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54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Exploratory Data Analysis (EDA) </a:t>
            </a:r>
            <a:r>
              <a:rPr lang="en-GB" b="1" dirty="0" smtClean="0"/>
              <a:t>cont.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56085"/>
            <a:ext cx="10515600" cy="625642"/>
          </a:xfrm>
        </p:spPr>
        <p:txBody>
          <a:bodyPr>
            <a:normAutofit/>
          </a:bodyPr>
          <a:lstStyle/>
          <a:p>
            <a:r>
              <a:rPr lang="en-GB" dirty="0" smtClean="0"/>
              <a:t>Daily Calories Burned by Feeling of activeness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021" y="2053992"/>
            <a:ext cx="7465094" cy="480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37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460</Words>
  <Application>Microsoft Office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PowerPoint Presentation</vt:lpstr>
      <vt:lpstr>Objectives</vt:lpstr>
      <vt:lpstr>Data Collection</vt:lpstr>
      <vt:lpstr>Data Preparation</vt:lpstr>
      <vt:lpstr>Data Preparation cont.</vt:lpstr>
      <vt:lpstr>Feature Engineering</vt:lpstr>
      <vt:lpstr>Exploratory Data Analysis (EDA) </vt:lpstr>
      <vt:lpstr>Exploratory Data Analysis (EDA) cont.</vt:lpstr>
      <vt:lpstr>Exploratory Data Analysis (EDA) cont.</vt:lpstr>
      <vt:lpstr>Exploratory Data Analysis (EDA) cont.</vt:lpstr>
      <vt:lpstr>Statistical Analysis</vt:lpstr>
      <vt:lpstr>Statistical Analysis  cont.</vt:lpstr>
      <vt:lpstr>Statistical Analysis cont.</vt:lpstr>
      <vt:lpstr>Statistical Analysis cont.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Objectives</dc:title>
  <dc:creator>Rusiru Premabandu</dc:creator>
  <cp:lastModifiedBy>Rusiru Premabandu</cp:lastModifiedBy>
  <cp:revision>13</cp:revision>
  <dcterms:created xsi:type="dcterms:W3CDTF">2024-05-12T03:46:47Z</dcterms:created>
  <dcterms:modified xsi:type="dcterms:W3CDTF">2024-05-12T06:57:09Z</dcterms:modified>
</cp:coreProperties>
</file>