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nva Sans" charset="1" panose="020B05030305010401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64691" y="344578"/>
            <a:ext cx="7232696" cy="9258300"/>
          </a:xfrm>
          <a:custGeom>
            <a:avLst/>
            <a:gdLst/>
            <a:ahLst/>
            <a:cxnLst/>
            <a:rect r="r" b="b" t="t" l="l"/>
            <a:pathLst>
              <a:path h="9258300" w="7232696">
                <a:moveTo>
                  <a:pt x="0" y="0"/>
                </a:moveTo>
                <a:lnTo>
                  <a:pt x="7232695" y="0"/>
                </a:lnTo>
                <a:lnTo>
                  <a:pt x="7232695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65" r="0" b="-865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78353" y="768875"/>
            <a:ext cx="14926462" cy="8489425"/>
          </a:xfrm>
          <a:custGeom>
            <a:avLst/>
            <a:gdLst/>
            <a:ahLst/>
            <a:cxnLst/>
            <a:rect r="r" b="b" t="t" l="l"/>
            <a:pathLst>
              <a:path h="8489425" w="14926462">
                <a:moveTo>
                  <a:pt x="0" y="0"/>
                </a:moveTo>
                <a:lnTo>
                  <a:pt x="14926462" y="0"/>
                </a:lnTo>
                <a:lnTo>
                  <a:pt x="14926462" y="8489425"/>
                </a:lnTo>
                <a:lnTo>
                  <a:pt x="0" y="8489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2923" y="1028700"/>
            <a:ext cx="14330422" cy="8078776"/>
          </a:xfrm>
          <a:custGeom>
            <a:avLst/>
            <a:gdLst/>
            <a:ahLst/>
            <a:cxnLst/>
            <a:rect r="r" b="b" t="t" l="l"/>
            <a:pathLst>
              <a:path h="8078776" w="14330422">
                <a:moveTo>
                  <a:pt x="0" y="0"/>
                </a:moveTo>
                <a:lnTo>
                  <a:pt x="14330422" y="0"/>
                </a:lnTo>
                <a:lnTo>
                  <a:pt x="14330422" y="8078776"/>
                </a:lnTo>
                <a:lnTo>
                  <a:pt x="0" y="8078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1815" y="1028700"/>
            <a:ext cx="15201591" cy="8217938"/>
          </a:xfrm>
          <a:custGeom>
            <a:avLst/>
            <a:gdLst/>
            <a:ahLst/>
            <a:cxnLst/>
            <a:rect r="r" b="b" t="t" l="l"/>
            <a:pathLst>
              <a:path h="8217938" w="15201591">
                <a:moveTo>
                  <a:pt x="0" y="0"/>
                </a:moveTo>
                <a:lnTo>
                  <a:pt x="15201591" y="0"/>
                </a:lnTo>
                <a:lnTo>
                  <a:pt x="15201591" y="8217938"/>
                </a:lnTo>
                <a:lnTo>
                  <a:pt x="0" y="821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76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09726" y="750027"/>
            <a:ext cx="15449574" cy="8786945"/>
          </a:xfrm>
          <a:custGeom>
            <a:avLst/>
            <a:gdLst/>
            <a:ahLst/>
            <a:cxnLst/>
            <a:rect r="r" b="b" t="t" l="l"/>
            <a:pathLst>
              <a:path h="8786945" w="15449574">
                <a:moveTo>
                  <a:pt x="0" y="0"/>
                </a:moveTo>
                <a:lnTo>
                  <a:pt x="15449574" y="0"/>
                </a:lnTo>
                <a:lnTo>
                  <a:pt x="15449574" y="8786946"/>
                </a:lnTo>
                <a:lnTo>
                  <a:pt x="0" y="8786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81825"/>
            <a:ext cx="15740776" cy="8893539"/>
          </a:xfrm>
          <a:custGeom>
            <a:avLst/>
            <a:gdLst/>
            <a:ahLst/>
            <a:cxnLst/>
            <a:rect r="r" b="b" t="t" l="l"/>
            <a:pathLst>
              <a:path h="8893539" w="15740776">
                <a:moveTo>
                  <a:pt x="0" y="0"/>
                </a:moveTo>
                <a:lnTo>
                  <a:pt x="15740776" y="0"/>
                </a:lnTo>
                <a:lnTo>
                  <a:pt x="15740776" y="8893539"/>
                </a:lnTo>
                <a:lnTo>
                  <a:pt x="0" y="889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39423" y="250016"/>
            <a:ext cx="8152768" cy="10036984"/>
          </a:xfrm>
          <a:custGeom>
            <a:avLst/>
            <a:gdLst/>
            <a:ahLst/>
            <a:cxnLst/>
            <a:rect r="r" b="b" t="t" l="l"/>
            <a:pathLst>
              <a:path h="10036984" w="8152768">
                <a:moveTo>
                  <a:pt x="0" y="0"/>
                </a:moveTo>
                <a:lnTo>
                  <a:pt x="8152768" y="0"/>
                </a:lnTo>
                <a:lnTo>
                  <a:pt x="8152768" y="10036984"/>
                </a:lnTo>
                <a:lnTo>
                  <a:pt x="0" y="10036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91" r="0" b="-3491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7200" y="405356"/>
            <a:ext cx="8139630" cy="9649207"/>
          </a:xfrm>
          <a:custGeom>
            <a:avLst/>
            <a:gdLst/>
            <a:ahLst/>
            <a:cxnLst/>
            <a:rect r="r" b="b" t="t" l="l"/>
            <a:pathLst>
              <a:path h="9649207" w="8139630">
                <a:moveTo>
                  <a:pt x="0" y="0"/>
                </a:moveTo>
                <a:lnTo>
                  <a:pt x="8139630" y="0"/>
                </a:lnTo>
                <a:lnTo>
                  <a:pt x="8139630" y="9649207"/>
                </a:lnTo>
                <a:lnTo>
                  <a:pt x="0" y="964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03" r="0" b="-4403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07472" y="356914"/>
            <a:ext cx="8326155" cy="9760688"/>
          </a:xfrm>
          <a:custGeom>
            <a:avLst/>
            <a:gdLst/>
            <a:ahLst/>
            <a:cxnLst/>
            <a:rect r="r" b="b" t="t" l="l"/>
            <a:pathLst>
              <a:path h="9760688" w="8326155">
                <a:moveTo>
                  <a:pt x="0" y="0"/>
                </a:moveTo>
                <a:lnTo>
                  <a:pt x="8326155" y="0"/>
                </a:lnTo>
                <a:lnTo>
                  <a:pt x="8326155" y="9760687"/>
                </a:lnTo>
                <a:lnTo>
                  <a:pt x="0" y="97606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08" r="0" b="-5208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12993" y="0"/>
            <a:ext cx="8020050" cy="10287000"/>
          </a:xfrm>
          <a:custGeom>
            <a:avLst/>
            <a:gdLst/>
            <a:ahLst/>
            <a:cxnLst/>
            <a:rect r="r" b="b" t="t" l="l"/>
            <a:pathLst>
              <a:path h="10287000" w="8020050">
                <a:moveTo>
                  <a:pt x="0" y="0"/>
                </a:moveTo>
                <a:lnTo>
                  <a:pt x="8020050" y="0"/>
                </a:lnTo>
                <a:lnTo>
                  <a:pt x="80200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21989" y="279254"/>
            <a:ext cx="7886304" cy="9877210"/>
          </a:xfrm>
          <a:custGeom>
            <a:avLst/>
            <a:gdLst/>
            <a:ahLst/>
            <a:cxnLst/>
            <a:rect r="r" b="b" t="t" l="l"/>
            <a:pathLst>
              <a:path h="9877210" w="7886304">
                <a:moveTo>
                  <a:pt x="0" y="0"/>
                </a:moveTo>
                <a:lnTo>
                  <a:pt x="7886305" y="0"/>
                </a:lnTo>
                <a:lnTo>
                  <a:pt x="7886305" y="9877209"/>
                </a:lnTo>
                <a:lnTo>
                  <a:pt x="0" y="9877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94981" y="0"/>
            <a:ext cx="7962254" cy="10287000"/>
          </a:xfrm>
          <a:custGeom>
            <a:avLst/>
            <a:gdLst/>
            <a:ahLst/>
            <a:cxnLst/>
            <a:rect r="r" b="b" t="t" l="l"/>
            <a:pathLst>
              <a:path h="10287000" w="7962254">
                <a:moveTo>
                  <a:pt x="0" y="0"/>
                </a:moveTo>
                <a:lnTo>
                  <a:pt x="7962254" y="0"/>
                </a:lnTo>
                <a:lnTo>
                  <a:pt x="79622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8137" y="0"/>
            <a:ext cx="7916019" cy="10287000"/>
          </a:xfrm>
          <a:custGeom>
            <a:avLst/>
            <a:gdLst/>
            <a:ahLst/>
            <a:cxnLst/>
            <a:rect r="r" b="b" t="t" l="l"/>
            <a:pathLst>
              <a:path h="10287000" w="7916019">
                <a:moveTo>
                  <a:pt x="0" y="0"/>
                </a:moveTo>
                <a:lnTo>
                  <a:pt x="7916018" y="0"/>
                </a:lnTo>
                <a:lnTo>
                  <a:pt x="791601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8198" y="0"/>
            <a:ext cx="8840056" cy="10287000"/>
          </a:xfrm>
          <a:custGeom>
            <a:avLst/>
            <a:gdLst/>
            <a:ahLst/>
            <a:cxnLst/>
            <a:rect r="r" b="b" t="t" l="l"/>
            <a:pathLst>
              <a:path h="10287000" w="8840056">
                <a:moveTo>
                  <a:pt x="0" y="0"/>
                </a:moveTo>
                <a:lnTo>
                  <a:pt x="8840056" y="0"/>
                </a:lnTo>
                <a:lnTo>
                  <a:pt x="88400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111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7025" y="0"/>
            <a:ext cx="9587204" cy="10287000"/>
          </a:xfrm>
          <a:custGeom>
            <a:avLst/>
            <a:gdLst/>
            <a:ahLst/>
            <a:cxnLst/>
            <a:rect r="r" b="b" t="t" l="l"/>
            <a:pathLst>
              <a:path h="10287000" w="9587204">
                <a:moveTo>
                  <a:pt x="0" y="0"/>
                </a:moveTo>
                <a:lnTo>
                  <a:pt x="9587204" y="0"/>
                </a:lnTo>
                <a:lnTo>
                  <a:pt x="958720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0068" y="3268309"/>
            <a:ext cx="4543092" cy="1159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1"/>
              </a:lnSpc>
            </a:pPr>
            <a:r>
              <a:rPr lang="en-US" sz="33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Overview of the excel files data sets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068" y="5523752"/>
            <a:ext cx="4543092" cy="292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1"/>
              </a:lnSpc>
            </a:pPr>
            <a:r>
              <a:rPr lang="en-US" sz="33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 has loaded to the Power Bi to transform and clean it for the further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647" y="1148957"/>
            <a:ext cx="15299356" cy="897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When I began this project, I was working with a small supply chain dataset from an early-stage startup. The data only covered two months—January and February—which made it both a challenge and an opportunity. Since the dataset was limited, my first step was to carefully structure and clean it in Power BI so it could serve as a strong foundation for analysis.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Once the data was in shape, I started building DAX measures to unlock insights. Even with just two months of information, I was able to highlight important supply chain dimensions that could help the business grow. For example: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Deliveries: I created measures to track delivery timelines and performance, giving an early view of fulfillment reliability.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Stores: I analyzed store-level trends, identifying which outlets were contributing most to sales and where improvements could be made.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Inventory (ABC classification): Using ABC analysis, I categorized products by their consumption value to support smarter stock management and reduce the risk of shortages or overstocking.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Returns: I evaluated return rates and patterns to understand inefficiencies and customer pain points.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Products: I explored category-level performance, identifying which items were driving revenue.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Orders: I mapped out order flows and cumulative patterns to show how demand was building over time.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What I found most valuable in this process was proving that even a limited dataset, if modeled and analyzed correctly, can uncover meaningful insights. By using Power BI’s modeling features and DAX, I was able to transform raw startup data into a clear story of how deliveries, stores, inventory, and products were performing.</a:t>
            </a:r>
          </a:p>
          <a:p>
            <a:pPr algn="l" marL="478231" indent="-239115" lvl="1">
              <a:lnSpc>
                <a:spcPts val="3101"/>
              </a:lnSpc>
              <a:buFont typeface="Arial"/>
              <a:buChar char="•"/>
            </a:pPr>
            <a:r>
              <a:rPr lang="en-US" sz="221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not only demonstrates my technical skills in Power BI and DAX but also shows how I approach data strategically—starting small, building structure, and scaling insights into actionable recommendations for supply chain decision-making.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141605"/>
            <a:ext cx="1366781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if the data 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38044" y="1028700"/>
            <a:ext cx="14407210" cy="8158082"/>
          </a:xfrm>
          <a:custGeom>
            <a:avLst/>
            <a:gdLst/>
            <a:ahLst/>
            <a:cxnLst/>
            <a:rect r="r" b="b" t="t" l="l"/>
            <a:pathLst>
              <a:path h="8158082" w="14407210">
                <a:moveTo>
                  <a:pt x="0" y="0"/>
                </a:moveTo>
                <a:lnTo>
                  <a:pt x="14407209" y="0"/>
                </a:lnTo>
                <a:lnTo>
                  <a:pt x="14407209" y="8158082"/>
                </a:lnTo>
                <a:lnTo>
                  <a:pt x="0" y="8158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DAGz4NzYf4c</dc:identifier>
  <dcterms:modified xsi:type="dcterms:W3CDTF">2011-08-01T06:04:30Z</dcterms:modified>
  <cp:revision>1</cp:revision>
  <dc:title>Zepto supply chain analytics</dc:title>
</cp:coreProperties>
</file>