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📊 Data Analytics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Renu – Supply Chain &amp; Data Analytics Enthusiast</a:t>
            </a:r>
          </a:p>
          <a:p>
            <a:r>
              <a:t>Transforming Data into Actionable Insights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📧 Email: your.email@example.com</a:t>
            </a:r>
          </a:p>
          <a:p>
            <a:r>
              <a:t>🔗 LinkedIn: [Add Link]</a:t>
            </a:r>
          </a:p>
          <a:p>
            <a:r>
              <a:t>💻 GitHub: [Add Link]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My Analytics Portfolio Includes:</a:t>
            </a:r>
          </a:p>
          <a:p>
            <a:r>
              <a:t>- Inventory &amp; Supply Chain Dashboards</a:t>
            </a:r>
          </a:p>
          <a:p>
            <a:r>
              <a:t>- Cost &amp; Forecasting Analysis</a:t>
            </a:r>
          </a:p>
          <a:p>
            <a:r>
              <a:t>- SQL Database Insights</a:t>
            </a:r>
          </a:p>
          <a:p>
            <a:r>
              <a:t>- Business KPIs &amp; Storytelling</a:t>
            </a:r>
          </a:p>
          <a:p/>
          <a:p>
            <a:r>
              <a:t>Projects:</a:t>
            </a:r>
          </a:p>
          <a:p>
            <a:r>
              <a:t>1. Inventory ABC Analysis (Power BI)</a:t>
            </a:r>
          </a:p>
          <a:p>
            <a:r>
              <a:t>2. Zepto Supply Chain Dashboard (Power BI)</a:t>
            </a:r>
          </a:p>
          <a:p>
            <a:r>
              <a:t>3. SKU-Level Inventory, Cost &amp; Forecasting (Power BI)</a:t>
            </a:r>
          </a:p>
          <a:p>
            <a:r>
              <a:t>4. E-Commerce Sales Dashboard (Power BI)</a:t>
            </a:r>
          </a:p>
          <a:p>
            <a:r>
              <a:t>5. Jenkins America SQL Project (SQL)</a:t>
            </a:r>
          </a:p>
          <a:p>
            <a:r>
              <a:t>6. Vendor Analysis (Python)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1: Inventory ABC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Optimize inventory through ABC classification &amp; KPIs.</a:t>
            </a:r>
          </a:p>
          <a:p/>
          <a:p>
            <a:r>
              <a:t>Highlights:</a:t>
            </a:r>
          </a:p>
          <a:p>
            <a:r>
              <a:t>- Classified items into A, B, C categories</a:t>
            </a:r>
          </a:p>
          <a:p>
            <a:r>
              <a:t>- Analyzed stock turnover &amp; cost contribution</a:t>
            </a:r>
          </a:p>
          <a:p>
            <a:r>
              <a:t>- Improved procurement &amp; replenishment decisions</a:t>
            </a:r>
          </a:p>
          <a:p/>
          <a:p>
            <a:r>
              <a:t>Outcome: Better inventory control &amp; cost efficiency.</a:t>
            </a:r>
          </a:p>
          <a:p/>
          <a:p>
            <a:r>
              <a:t>👉 GitHub Link: [Add Here]</a:t>
            </a:r>
          </a:p>
          <a:p>
            <a:r>
              <a:t>(Insert Dashboard Screenshot)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2: Zepto Supply Chain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end-to-end supply chain operations.</a:t>
            </a:r>
          </a:p>
          <a:p/>
          <a:p>
            <a:r>
              <a:t>Highlights:</a:t>
            </a:r>
          </a:p>
          <a:p>
            <a:r>
              <a:t>- Warehouse utilization &amp; performance</a:t>
            </a:r>
          </a:p>
          <a:p>
            <a:r>
              <a:t>- Delivery KPIs: On-time %, delays</a:t>
            </a:r>
          </a:p>
          <a:p>
            <a:r>
              <a:t>- Orders &amp; cancellations</a:t>
            </a:r>
          </a:p>
          <a:p>
            <a:r>
              <a:t>- Store-level demand coverage</a:t>
            </a:r>
          </a:p>
          <a:p/>
          <a:p>
            <a:r>
              <a:t>Outcome: Enhanced visibility &amp; operational efficiency.</a:t>
            </a:r>
          </a:p>
          <a:p/>
          <a:p>
            <a:r>
              <a:t>👉 GitHub Link: [Add Here]</a:t>
            </a:r>
          </a:p>
          <a:p>
            <a:r>
              <a:t>(Insert Dashboard Screenshot)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3: SKU-Level Inventory, Cost &amp;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Provide SKU-level insights for cost and demand planning.</a:t>
            </a:r>
          </a:p>
          <a:p/>
          <a:p>
            <a:r>
              <a:t>Highlights:</a:t>
            </a:r>
          </a:p>
          <a:p>
            <a:r>
              <a:t>- Inventory turnover at SKU-level</a:t>
            </a:r>
          </a:p>
          <a:p>
            <a:r>
              <a:t>- Material cost tracking &amp; trends</a:t>
            </a:r>
          </a:p>
          <a:p>
            <a:r>
              <a:t>- Demand forecasting using historical sales</a:t>
            </a:r>
          </a:p>
          <a:p>
            <a:r>
              <a:t>- Identified slow-movers vs. high-demand SKUs</a:t>
            </a:r>
          </a:p>
          <a:p/>
          <a:p>
            <a:r>
              <a:t>Outcome: Improved demand forecasting &amp; cost control.</a:t>
            </a:r>
          </a:p>
          <a:p/>
          <a:p>
            <a:r>
              <a:t>👉 GitHub Link: [Add Here]</a:t>
            </a:r>
          </a:p>
          <a:p>
            <a:r>
              <a:t>(Insert Dashboard Screenshot)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4: E-Commerce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1 year of e-commerce data.</a:t>
            </a:r>
          </a:p>
          <a:p/>
          <a:p>
            <a:r>
              <a:t>Highlights:</a:t>
            </a:r>
          </a:p>
          <a:p>
            <a:r>
              <a:t>- Sales trends (daily, monthly, cumulative)</a:t>
            </a:r>
          </a:p>
          <a:p>
            <a:r>
              <a:t>- Customer segmentation &amp; top buyers</a:t>
            </a:r>
          </a:p>
          <a:p>
            <a:r>
              <a:t>- Product category performance</a:t>
            </a:r>
          </a:p>
          <a:p>
            <a:r>
              <a:t>- Online vs. offline order insights</a:t>
            </a:r>
          </a:p>
          <a:p/>
          <a:p>
            <a:r>
              <a:t>Outcome: Helped identify growth drivers &amp; customer behavior.</a:t>
            </a:r>
          </a:p>
          <a:p/>
          <a:p>
            <a:r>
              <a:t>👉 GitHub Link: [Add Here]</a:t>
            </a:r>
          </a:p>
          <a:p>
            <a:r>
              <a:t>(Insert Dashboard Screenshot)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5: Jenkins America SQL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Answer business questions using SQL queries.</a:t>
            </a:r>
          </a:p>
          <a:p/>
          <a:p>
            <a:r>
              <a:t>Highlights:</a:t>
            </a:r>
          </a:p>
          <a:p>
            <a:r>
              <a:t>- Customer, product, and sales analysis</a:t>
            </a:r>
          </a:p>
          <a:p>
            <a:r>
              <a:t>- Vendor contribution &amp; profitability</a:t>
            </a:r>
          </a:p>
          <a:p>
            <a:r>
              <a:t>- Underperforming brand detection</a:t>
            </a:r>
          </a:p>
          <a:p>
            <a:r>
              <a:t>- Solved 12 real business problems with SQL</a:t>
            </a:r>
          </a:p>
          <a:p/>
          <a:p>
            <a:r>
              <a:t>Outcome: Strengthened data querying &amp; reporting skills.</a:t>
            </a:r>
          </a:p>
          <a:p/>
          <a:p>
            <a:r>
              <a:t>👉 GitHub Link: [Add Here]</a:t>
            </a:r>
          </a:p>
          <a:p>
            <a:r>
              <a:t>(Insert Schema / SQL Screenshot)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6: Vendor Analysis (Python)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Analyze vendor performance and contribution to sales &amp; profitability.</a:t>
            </a:r>
          </a:p>
          <a:p/>
          <a:p>
            <a:r>
              <a:t>Highlights:</a:t>
            </a:r>
          </a:p>
          <a:p>
            <a:r>
              <a:t>- Identified top vendors by revenue &amp; margin</a:t>
            </a:r>
          </a:p>
          <a:p>
            <a:r>
              <a:t>- Compared vendor performance across regions/products</a:t>
            </a:r>
          </a:p>
          <a:p>
            <a:r>
              <a:t>- Detected underperforming vendors for optimization</a:t>
            </a:r>
          </a:p>
          <a:p/>
          <a:p>
            <a:r>
              <a:t>Outcome: Improved vendor selection &amp; negotiation strategies.</a:t>
            </a:r>
          </a:p>
          <a:p/>
          <a:p>
            <a:r>
              <a:t>👉 GitHub Link: [Add Here]</a:t>
            </a:r>
          </a:p>
          <a:p>
            <a:r>
              <a:t>(Insert Python Output/Chart Screenshot)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&amp;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Tools &amp; Languages:</a:t>
            </a:r>
          </a:p>
          <a:p>
            <a:r>
              <a:t>- Power BI | SQL | Python | Excel | Tableau</a:t>
            </a:r>
          </a:p>
          <a:p/>
          <a:p>
            <a:r>
              <a:t>Strengths:</a:t>
            </a:r>
          </a:p>
          <a:p>
            <a:r>
              <a:t>- Data Cleaning &amp; Transformation</a:t>
            </a:r>
          </a:p>
          <a:p>
            <a:r>
              <a:t>- KPI Development</a:t>
            </a:r>
          </a:p>
          <a:p>
            <a:r>
              <a:t>- Business Dashboarding</a:t>
            </a:r>
          </a:p>
          <a:p>
            <a:r>
              <a:t>- Supply Chain &amp; Inventory Analytics</a:t>
            </a:r>
          </a:p>
          <a:p>
            <a:r>
              <a:t>- Storytelling with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