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140" y="-276"/>
      </p:cViewPr>
      <p:guideLst>
        <p:guide orient="horz" pos="2160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5EC-5557-4D77-9F69-88C79A73B498}" type="datetimeFigureOut">
              <a:rPr lang="en-AU" smtClean="0"/>
              <a:t>6/10/2025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7A9D-50BC-4817-9143-E22AF44891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7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A7A9D-50BC-4817-9143-E22AF448918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89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enu-rani-3b0b75231" TargetMode="External"/><Relationship Id="rId2" Type="http://schemas.openxmlformats.org/officeDocument/2006/relationships/hyperlink" Target="mailto:radhikagautam438@yaho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nuRani-2016?tab=reposito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uRani-2016/Inventory-management-and-ABC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uRani-2016/Zepto-Supply-Chain-Analysis-Power-BI-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uRani-2016/Inventory-Material-Cost-Demand-Forecasting-SKU-level-Power-BI-Dash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uRani-2016/mcdonald-sales-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uRani-2016/Jenkins-America-SQL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uRani-2016/vendor-performance-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30" y="630936"/>
            <a:ext cx="4421293" cy="2702018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AU" sz="4200" dirty="0">
                <a:solidFill>
                  <a:schemeClr val="bg1"/>
                </a:solidFill>
              </a:rPr>
              <a:t>📊 Data Analytics Portfolio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30" y="3447101"/>
            <a:ext cx="4421294" cy="268240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Renu – Supply Chain &amp; Data Analytics Enthusiast</a:t>
            </a:r>
          </a:p>
          <a:p>
            <a:pPr algn="l"/>
            <a:r>
              <a:rPr lang="en-GB">
                <a:solidFill>
                  <a:schemeClr val="bg1"/>
                </a:solidFill>
              </a:rPr>
              <a:t>Transforming Data into Actionable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72C1-D9FE-4834-2801-9C62AF03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04" r="3718"/>
          <a:stretch>
            <a:fillRect/>
          </a:stretch>
        </p:blipFill>
        <p:spPr>
          <a:xfrm>
            <a:off x="5096979" y="969893"/>
            <a:ext cx="3513583" cy="468477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81884" y="1169749"/>
            <a:ext cx="304800" cy="322326"/>
            <a:chOff x="215328" y="-46937"/>
            <a:chExt cx="304800" cy="277384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9667CD-D249-703D-6779-47EAB57B4FDE}"/>
              </a:ext>
            </a:extLst>
          </p:cNvPr>
          <p:cNvSpPr txBox="1"/>
          <p:nvPr/>
        </p:nvSpPr>
        <p:spPr>
          <a:xfrm>
            <a:off x="159917" y="6210205"/>
            <a:ext cx="386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📧 </a:t>
            </a:r>
            <a:r>
              <a:rPr lang="fr-FR" sz="2000" dirty="0">
                <a:solidFill>
                  <a:srgbClr val="FFC000"/>
                </a:solidFill>
              </a:rPr>
              <a:t>radhikagautam438@yahoo.com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70C92-D86F-75BA-7537-F915688C6421}"/>
              </a:ext>
            </a:extLst>
          </p:cNvPr>
          <p:cNvSpPr txBox="1"/>
          <p:nvPr/>
        </p:nvSpPr>
        <p:spPr>
          <a:xfrm>
            <a:off x="4091562" y="6258391"/>
            <a:ext cx="4963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🔗 </a:t>
            </a:r>
            <a:r>
              <a:rPr lang="en-AU" dirty="0">
                <a:solidFill>
                  <a:srgbClr val="FFC000"/>
                </a:solidFill>
              </a:rPr>
              <a:t>LinkedIn</a:t>
            </a:r>
            <a:r>
              <a:rPr lang="en-AU" dirty="0"/>
              <a:t>:</a:t>
            </a:r>
            <a:r>
              <a:rPr lang="en-AU" dirty="0">
                <a:solidFill>
                  <a:srgbClr val="FFC000"/>
                </a:solidFill>
              </a:rPr>
              <a:t> www.linkedin.com/in/renu-rani-3b0b75231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📧 Email: </a:t>
            </a:r>
            <a:r>
              <a:rPr lang="en-AU" dirty="0">
                <a:hlinkClick r:id="rId2"/>
              </a:rPr>
              <a:t>radhikagautam438@yahoo.com</a:t>
            </a:r>
            <a:r>
              <a:rPr lang="en-AU" dirty="0"/>
              <a:t> </a:t>
            </a:r>
            <a:endParaRPr dirty="0"/>
          </a:p>
          <a:p>
            <a:r>
              <a:rPr dirty="0"/>
              <a:t>🔗 LinkedIn: </a:t>
            </a:r>
            <a:r>
              <a:rPr lang="en-AU" dirty="0">
                <a:hlinkClick r:id="rId3"/>
              </a:rPr>
              <a:t>www.linkedin.com/in/renu-rani-3b0b75231</a:t>
            </a:r>
            <a:endParaRPr lang="en-AU" dirty="0"/>
          </a:p>
          <a:p>
            <a:endParaRPr dirty="0"/>
          </a:p>
          <a:p>
            <a:r>
              <a:rPr dirty="0"/>
              <a:t>💻 GitHub: </a:t>
            </a:r>
            <a:r>
              <a:rPr lang="en-AU" dirty="0">
                <a:hlinkClick r:id="rId4"/>
              </a:rPr>
              <a:t>https://github.com/RenuRani-2016?tab=repositories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My Analytics Portfolio Includes:</a:t>
            </a:r>
          </a:p>
          <a:p>
            <a:r>
              <a:rPr dirty="0"/>
              <a:t>- Inventory &amp; Supply Chain Dashboards</a:t>
            </a:r>
          </a:p>
          <a:p>
            <a:r>
              <a:rPr dirty="0"/>
              <a:t>- Cost &amp; Forecasting Analysis</a:t>
            </a:r>
          </a:p>
          <a:p>
            <a:r>
              <a:rPr dirty="0"/>
              <a:t>- SQL Database Insights</a:t>
            </a:r>
          </a:p>
          <a:p>
            <a:r>
              <a:rPr dirty="0"/>
              <a:t>- Business KPIs &amp; Storytelling</a:t>
            </a:r>
          </a:p>
          <a:p>
            <a:endParaRPr sz="1200" dirty="0"/>
          </a:p>
          <a:p>
            <a:r>
              <a:rPr dirty="0"/>
              <a:t>Projects:</a:t>
            </a:r>
          </a:p>
          <a:p>
            <a:r>
              <a:rPr dirty="0"/>
              <a:t>1. Inventory ABC Analysis (Power BI)</a:t>
            </a:r>
          </a:p>
          <a:p>
            <a:r>
              <a:rPr dirty="0"/>
              <a:t>2. </a:t>
            </a:r>
            <a:r>
              <a:rPr dirty="0" err="1"/>
              <a:t>Zepto</a:t>
            </a:r>
            <a:r>
              <a:rPr dirty="0"/>
              <a:t> Supply Chain Dashboard (Power BI)</a:t>
            </a:r>
          </a:p>
          <a:p>
            <a:r>
              <a:rPr dirty="0"/>
              <a:t>3. SKU-Level Inventory, Cost &amp; Forecasting (Power BI)</a:t>
            </a:r>
          </a:p>
          <a:p>
            <a:r>
              <a:rPr dirty="0"/>
              <a:t>4. E-Commerce Sales Dashboard (Power BI)</a:t>
            </a:r>
          </a:p>
          <a:p>
            <a:r>
              <a:rPr dirty="0"/>
              <a:t>5. Jenkins America SQL Project (SQL)</a:t>
            </a:r>
          </a:p>
          <a:p>
            <a:r>
              <a:rPr dirty="0"/>
              <a:t>6. Vendor Analysis (Python)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1: Inventory ABC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9559" cy="4983162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Objective: Optimize inventory through ABC classification &amp; KPIs.</a:t>
            </a:r>
          </a:p>
          <a:p>
            <a:endParaRPr sz="1100" dirty="0"/>
          </a:p>
          <a:p>
            <a:r>
              <a:rPr dirty="0"/>
              <a:t>Highlights:</a:t>
            </a:r>
          </a:p>
          <a:p>
            <a:r>
              <a:rPr dirty="0"/>
              <a:t>- Classified items into A, B, C categories</a:t>
            </a:r>
          </a:p>
          <a:p>
            <a:r>
              <a:rPr dirty="0"/>
              <a:t>- Analyzed stock turnover &amp; cost contribution</a:t>
            </a:r>
          </a:p>
          <a:p>
            <a:r>
              <a:rPr dirty="0"/>
              <a:t>- Improved procurement &amp; replenishment decisions</a:t>
            </a:r>
          </a:p>
          <a:p>
            <a:endParaRPr dirty="0"/>
          </a:p>
          <a:p>
            <a:r>
              <a:rPr dirty="0"/>
              <a:t>Outcome: Better inventory control &amp; cost efficiency.</a:t>
            </a:r>
          </a:p>
          <a:p>
            <a:endParaRPr dirty="0"/>
          </a:p>
          <a:p>
            <a:pPr marL="0" indent="0">
              <a:buNone/>
              <a:tabLst>
                <a:tab pos="6270625" algn="l"/>
              </a:tabLst>
            </a:pPr>
            <a:r>
              <a:rPr lang="en-AU" dirty="0"/>
              <a:t>    </a:t>
            </a:r>
            <a:r>
              <a:rPr dirty="0"/>
              <a:t>GitHub Link: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https://github.com/RenuRani-2016/Inventory-management-and-ABC-Analysis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2: Zepto Supply Chain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Objective: Analyze end-to-end supply chain operations.</a:t>
            </a:r>
          </a:p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Warehouse utilization &amp; performance</a:t>
            </a:r>
          </a:p>
          <a:p>
            <a:r>
              <a:rPr dirty="0"/>
              <a:t>- Delivery KPIs: On-time %, delays</a:t>
            </a:r>
          </a:p>
          <a:p>
            <a:r>
              <a:rPr dirty="0"/>
              <a:t>- Orders &amp; cancellations</a:t>
            </a:r>
          </a:p>
          <a:p>
            <a:r>
              <a:rPr dirty="0"/>
              <a:t>- Store-level demand coverage</a:t>
            </a:r>
          </a:p>
          <a:p>
            <a:endParaRPr dirty="0"/>
          </a:p>
          <a:p>
            <a:r>
              <a:rPr dirty="0"/>
              <a:t>Outcome: Enhanced visibility &amp; operational efficiency.</a:t>
            </a:r>
          </a:p>
          <a:p>
            <a:endParaRPr dirty="0"/>
          </a:p>
          <a:p>
            <a:r>
              <a:rPr dirty="0"/>
              <a:t>GitHub Link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https://github.com/RenuRani-2016/Zepto-Supply-Chain-Analysis-Power-BI-Dashboard</a:t>
            </a:r>
            <a:r>
              <a:rPr lang="en-AU" dirty="0"/>
              <a:t> 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3: SKU-Level Inventory, Cost &amp;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Objective: Provide SKU-level insights for cost and demand planning.</a:t>
            </a:r>
          </a:p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Inventory turnover at SKU-level</a:t>
            </a:r>
          </a:p>
          <a:p>
            <a:r>
              <a:rPr dirty="0"/>
              <a:t>- Material cost tracking &amp; trends</a:t>
            </a:r>
          </a:p>
          <a:p>
            <a:r>
              <a:rPr dirty="0"/>
              <a:t>- Demand forecasting using historical sales</a:t>
            </a:r>
          </a:p>
          <a:p>
            <a:r>
              <a:rPr dirty="0"/>
              <a:t>- Identified slow-movers vs. high-demand SKUs</a:t>
            </a:r>
          </a:p>
          <a:p>
            <a:endParaRPr dirty="0"/>
          </a:p>
          <a:p>
            <a:r>
              <a:rPr dirty="0"/>
              <a:t>Outcome: Improved demand forecasting &amp; cost control.</a:t>
            </a:r>
          </a:p>
          <a:p>
            <a:endParaRPr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dirty="0"/>
              <a:t>GitHub Link: </a:t>
            </a:r>
            <a:r>
              <a:rPr lang="en-AU" dirty="0">
                <a:hlinkClick r:id="rId3"/>
              </a:rPr>
              <a:t>https://github.com/RenuRani-2016/Inventory-Material-Cost-Demand-Forecasting-SKU-level-Power-BI-Dashboard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https://github.com/RenuRani-2016/Inventory-Material-Cost-Demand-Forecasting-SKU-level-Power-BI-Dashboardhttps://github.com/RenuRani-2016/Inventory-Material-Cost-Demand-Forecasting-SKU-level-Power-BI-Dashboard/blob/main/Presented%20By%20%20Renu%20Rani.pptx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4: E-Commerce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Objective: Analyze 1 year of e-commerce data.</a:t>
            </a:r>
          </a:p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Sales trends (daily, monthly, cumulative)</a:t>
            </a:r>
          </a:p>
          <a:p>
            <a:r>
              <a:rPr dirty="0"/>
              <a:t>- Customer segmentation &amp; top buyers</a:t>
            </a:r>
          </a:p>
          <a:p>
            <a:r>
              <a:rPr dirty="0"/>
              <a:t>- Product category performance</a:t>
            </a:r>
          </a:p>
          <a:p>
            <a:r>
              <a:rPr dirty="0"/>
              <a:t>- Online vs. offline order insights</a:t>
            </a:r>
          </a:p>
          <a:p>
            <a:endParaRPr dirty="0"/>
          </a:p>
          <a:p>
            <a:r>
              <a:rPr dirty="0"/>
              <a:t>Outcome: Helped identify growth drivers &amp; customer behavior.</a:t>
            </a:r>
          </a:p>
          <a:p>
            <a:endParaRPr dirty="0"/>
          </a:p>
          <a:p>
            <a:r>
              <a:rPr dirty="0"/>
              <a:t>GitHub Link: </a:t>
            </a:r>
            <a:r>
              <a:rPr lang="en-AU" dirty="0">
                <a:hlinkClick r:id="rId2"/>
              </a:rPr>
              <a:t>https://github.com/RenuRani-2016/mcdonald-sales-dashboard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5: Jenkins America SQL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Objective: Answer business questions using SQL queries.</a:t>
            </a:r>
          </a:p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Customer, product, and sales analysis</a:t>
            </a:r>
          </a:p>
          <a:p>
            <a:r>
              <a:rPr dirty="0"/>
              <a:t>- Vendor contribution &amp; profitability</a:t>
            </a:r>
          </a:p>
          <a:p>
            <a:r>
              <a:rPr dirty="0"/>
              <a:t>- Underperforming brand detection</a:t>
            </a:r>
          </a:p>
          <a:p>
            <a:r>
              <a:rPr dirty="0"/>
              <a:t>- Solved 12 real business problems with SQL</a:t>
            </a:r>
          </a:p>
          <a:p>
            <a:endParaRPr dirty="0"/>
          </a:p>
          <a:p>
            <a:r>
              <a:rPr dirty="0"/>
              <a:t>Outcome: Strengthened data querying &amp; reporting skills.</a:t>
            </a:r>
          </a:p>
          <a:p>
            <a:endParaRPr dirty="0"/>
          </a:p>
          <a:p>
            <a:r>
              <a:rPr dirty="0"/>
              <a:t>GitHub Link: </a:t>
            </a:r>
            <a:r>
              <a:rPr lang="en-AU" dirty="0">
                <a:hlinkClick r:id="rId2"/>
              </a:rPr>
              <a:t>https://github.com/RenuRani-2016/Jenkins-America-SQL-Project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6: Vendor Analysis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Objective: Analyze vendor performance and contribution to sales &amp; profitability.</a:t>
            </a:r>
          </a:p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Identified top vendors by revenue &amp; margin</a:t>
            </a:r>
          </a:p>
          <a:p>
            <a:r>
              <a:rPr dirty="0"/>
              <a:t>- Compared vendor performance across regions/products</a:t>
            </a:r>
          </a:p>
          <a:p>
            <a:r>
              <a:rPr dirty="0"/>
              <a:t>- Detected underperforming vendors for optimization</a:t>
            </a:r>
          </a:p>
          <a:p>
            <a:endParaRPr dirty="0"/>
          </a:p>
          <a:p>
            <a:r>
              <a:rPr dirty="0"/>
              <a:t>Outcome: Improved vendor selection &amp; negotiation strategies.</a:t>
            </a:r>
          </a:p>
          <a:p>
            <a:endParaRPr dirty="0"/>
          </a:p>
          <a:p>
            <a:r>
              <a:rPr dirty="0"/>
              <a:t>GitHub Link: </a:t>
            </a:r>
            <a:r>
              <a:rPr lang="en-AU" dirty="0">
                <a:hlinkClick r:id="rId2"/>
              </a:rPr>
              <a:t>https://github.com/RenuRani-2016/vendor-performance-analysis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Tools &amp; Languages:</a:t>
            </a:r>
          </a:p>
          <a:p>
            <a:r>
              <a:t>- Power BI | SQL | Python | Excel | Tableau</a:t>
            </a:r>
          </a:p>
          <a:p>
            <a:endParaRPr/>
          </a:p>
          <a:p>
            <a:r>
              <a:t>Strengths:</a:t>
            </a:r>
          </a:p>
          <a:p>
            <a:r>
              <a:t>- Data Cleaning &amp; Transformation</a:t>
            </a:r>
          </a:p>
          <a:p>
            <a:r>
              <a:t>- KPI Development</a:t>
            </a:r>
          </a:p>
          <a:p>
            <a:r>
              <a:t>- Business Dashboarding</a:t>
            </a:r>
          </a:p>
          <a:p>
            <a:r>
              <a:t>- Supply Chain &amp; Inventory Analytics</a:t>
            </a:r>
          </a:p>
          <a:p>
            <a:r>
              <a:t>- Storytelling with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612</Words>
  <Application>Microsoft Office PowerPoint</Application>
  <PresentationFormat>On-screen Show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📊 Data Analytics Portfolio</vt:lpstr>
      <vt:lpstr>Portfolio Overview</vt:lpstr>
      <vt:lpstr>Project 1: Inventory ABC Analysis</vt:lpstr>
      <vt:lpstr>Project 2: Zepto Supply Chain Dashboard</vt:lpstr>
      <vt:lpstr>Project 3: SKU-Level Inventory, Cost &amp; Forecasting</vt:lpstr>
      <vt:lpstr>Project 4: E-Commerce Sales Dashboard</vt:lpstr>
      <vt:lpstr>Project 5: Jenkins America SQL Project</vt:lpstr>
      <vt:lpstr>Project 6: Vendor Analysis (Python)</vt:lpstr>
      <vt:lpstr>Skills &amp; Tech Stack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sumit gautam</cp:lastModifiedBy>
  <cp:revision>2</cp:revision>
  <dcterms:created xsi:type="dcterms:W3CDTF">2013-01-27T09:14:16Z</dcterms:created>
  <dcterms:modified xsi:type="dcterms:W3CDTF">2025-10-06T05:10:52Z</dcterms:modified>
  <cp:category/>
</cp:coreProperties>
</file>