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02"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7E332E9-1BAB-4799-AD74-FFC539DAAB5C}" type="datetimeFigureOut">
              <a:rPr lang="en-US" smtClean="0"/>
              <a:t>8/9/2022</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4DF142C1-390E-42EA-9B14-E1B3D3FA3256}"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332E9-1BAB-4799-AD74-FFC539DAAB5C}"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142C1-390E-42EA-9B14-E1B3D3FA32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332E9-1BAB-4799-AD74-FFC539DAAB5C}"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DF142C1-390E-42EA-9B14-E1B3D3FA32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332E9-1BAB-4799-AD74-FFC539DAAB5C}"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142C1-390E-42EA-9B14-E1B3D3FA325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A7E332E9-1BAB-4799-AD74-FFC539DAAB5C}" type="datetimeFigureOut">
              <a:rPr lang="en-US" smtClean="0"/>
              <a:t>8/9/2022</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4DF142C1-390E-42EA-9B14-E1B3D3FA3256}"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E332E9-1BAB-4799-AD74-FFC539DAAB5C}"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142C1-390E-42EA-9B14-E1B3D3FA325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E332E9-1BAB-4799-AD74-FFC539DAAB5C}"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142C1-390E-42EA-9B14-E1B3D3FA325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E332E9-1BAB-4799-AD74-FFC539DAAB5C}"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142C1-390E-42EA-9B14-E1B3D3FA325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7E332E9-1BAB-4799-AD74-FFC539DAAB5C}"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142C1-390E-42EA-9B14-E1B3D3FA32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332E9-1BAB-4799-AD74-FFC539DAAB5C}"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4DF142C1-390E-42EA-9B14-E1B3D3FA3256}"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332E9-1BAB-4799-AD74-FFC539DAAB5C}"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142C1-390E-42EA-9B14-E1B3D3FA3256}"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7E332E9-1BAB-4799-AD74-FFC539DAAB5C}" type="datetimeFigureOut">
              <a:rPr lang="en-US" smtClean="0"/>
              <a:t>8/9/2022</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DF142C1-390E-42EA-9B14-E1B3D3FA32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m/mediumofexchange.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ollinsdictionary.com/dictionary/english/kind" TargetMode="External"/><Relationship Id="rId7" Type="http://schemas.openxmlformats.org/officeDocument/2006/relationships/hyperlink" Target="https://www.collinsdictionary.com/dictionary/english/precious" TargetMode="External"/><Relationship Id="rId2" Type="http://schemas.openxmlformats.org/officeDocument/2006/relationships/hyperlink" Target="https://www.collinsdictionary.com/dictionary/english/exchange" TargetMode="External"/><Relationship Id="rId1" Type="http://schemas.openxmlformats.org/officeDocument/2006/relationships/slideLayout" Target="../slideLayouts/slideLayout2.xml"/><Relationship Id="rId6" Type="http://schemas.openxmlformats.org/officeDocument/2006/relationships/hyperlink" Target="https://www.collinsdictionary.com/dictionary/english/equivalent" TargetMode="External"/><Relationship Id="rId5" Type="http://schemas.openxmlformats.org/officeDocument/2006/relationships/hyperlink" Target="https://www.collinsdictionary.com/dictionary/english/currency" TargetMode="External"/><Relationship Id="rId4" Type="http://schemas.openxmlformats.org/officeDocument/2006/relationships/hyperlink" Target="https://www.collinsdictionary.com/dictionary/english/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029200"/>
            <a:ext cx="6400800" cy="1447800"/>
          </a:xfrm>
        </p:spPr>
        <p:txBody>
          <a:bodyPr>
            <a:normAutofit/>
          </a:bodyPr>
          <a:lstStyle/>
          <a:p>
            <a:pPr algn="r"/>
            <a:r>
              <a:rPr lang="en-US" sz="3200" dirty="0" smtClean="0">
                <a:solidFill>
                  <a:srgbClr val="DEF264"/>
                </a:solidFill>
                <a:latin typeface="Forte" pitchFamily="66" charset="0"/>
              </a:rPr>
              <a:t>                        By   </a:t>
            </a:r>
          </a:p>
          <a:p>
            <a:pPr algn="r"/>
            <a:r>
              <a:rPr lang="en-US" sz="3200" dirty="0" smtClean="0">
                <a:solidFill>
                  <a:srgbClr val="DEF264"/>
                </a:solidFill>
                <a:latin typeface="Forte" pitchFamily="66" charset="0"/>
              </a:rPr>
              <a:t>RENU SHARMA</a:t>
            </a:r>
            <a:endParaRPr lang="en-US" sz="3200" dirty="0">
              <a:solidFill>
                <a:srgbClr val="DEF264"/>
              </a:solidFill>
              <a:latin typeface="Forte" pitchFamily="66" charset="0"/>
            </a:endParaRPr>
          </a:p>
        </p:txBody>
      </p:sp>
      <p:sp>
        <p:nvSpPr>
          <p:cNvPr id="2" name="Title 1"/>
          <p:cNvSpPr>
            <a:spLocks noGrp="1"/>
          </p:cNvSpPr>
          <p:nvPr>
            <p:ph type="title"/>
          </p:nvPr>
        </p:nvSpPr>
        <p:spPr>
          <a:xfrm>
            <a:off x="304800" y="228600"/>
            <a:ext cx="6400800" cy="2286000"/>
          </a:xfrm>
        </p:spPr>
        <p:txBody>
          <a:bodyPr/>
          <a:lstStyle/>
          <a:p>
            <a:pPr algn="ctr"/>
            <a:r>
              <a:rPr lang="en-US" sz="5400" dirty="0" smtClean="0">
                <a:solidFill>
                  <a:schemeClr val="accent6">
                    <a:lumMod val="60000"/>
                    <a:lumOff val="40000"/>
                  </a:schemeClr>
                </a:solidFill>
                <a:latin typeface="Algerian" pitchFamily="82" charset="0"/>
              </a:rPr>
              <a:t>CURRENCY CONVERTER</a:t>
            </a:r>
            <a:r>
              <a:rPr lang="en-US" dirty="0" smtClean="0">
                <a:solidFill>
                  <a:schemeClr val="accent6">
                    <a:lumMod val="60000"/>
                    <a:lumOff val="40000"/>
                  </a:schemeClr>
                </a:solidFill>
                <a:latin typeface="Algerian" pitchFamily="82" charset="0"/>
              </a:rPr>
              <a:t/>
            </a:r>
            <a:br>
              <a:rPr lang="en-US" dirty="0" smtClean="0">
                <a:solidFill>
                  <a:schemeClr val="accent6">
                    <a:lumMod val="60000"/>
                    <a:lumOff val="40000"/>
                  </a:schemeClr>
                </a:solidFill>
                <a:latin typeface="Algerian" pitchFamily="82" charset="0"/>
              </a:rPr>
            </a:br>
            <a:r>
              <a:rPr lang="en-US" sz="2400" dirty="0" smtClean="0">
                <a:solidFill>
                  <a:srgbClr val="92D050"/>
                </a:solidFill>
                <a:latin typeface="Algerian" pitchFamily="82" charset="0"/>
              </a:rPr>
              <a:t>(A mini Core Java Project)</a:t>
            </a:r>
            <a:endParaRPr lang="en-US" sz="2400" dirty="0">
              <a:solidFill>
                <a:srgbClr val="92D050"/>
              </a:solidFill>
              <a:latin typeface="Algerian" pitchFamily="82"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06211"/>
            <a:ext cx="3124200" cy="208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65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58505"/>
            <a:ext cx="8077200" cy="5140990"/>
          </a:xfrm>
          <a:prstGeom prst="rect">
            <a:avLst/>
          </a:prstGeom>
        </p:spPr>
      </p:pic>
    </p:spTree>
    <p:extLst>
      <p:ext uri="{BB962C8B-B14F-4D97-AF65-F5344CB8AC3E}">
        <p14:creationId xmlns:p14="http://schemas.microsoft.com/office/powerpoint/2010/main" val="3822733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2052960"/>
            <a:ext cx="1981200" cy="1833240"/>
          </a:xfrm>
        </p:spPr>
        <p:txBody>
          <a:bodyPr/>
          <a:lstStyle/>
          <a:p>
            <a:endParaRPr lang="en-US" dirty="0"/>
          </a:p>
        </p:txBody>
      </p:sp>
      <p:sp>
        <p:nvSpPr>
          <p:cNvPr id="3" name="Title 2"/>
          <p:cNvSpPr>
            <a:spLocks noGrp="1"/>
          </p:cNvSpPr>
          <p:nvPr>
            <p:ph type="title"/>
          </p:nvPr>
        </p:nvSpPr>
        <p:spPr>
          <a:xfrm>
            <a:off x="457200" y="1828800"/>
            <a:ext cx="6324600" cy="2743200"/>
          </a:xfrm>
        </p:spPr>
        <p:txBody>
          <a:bodyPr/>
          <a:lstStyle/>
          <a:p>
            <a:pPr algn="ctr"/>
            <a:r>
              <a:rPr lang="en-US" sz="4800" dirty="0" smtClean="0"/>
              <a:t>Thank you</a:t>
            </a:r>
            <a:endParaRPr lang="en-US" sz="4800" dirty="0"/>
          </a:p>
        </p:txBody>
      </p:sp>
    </p:spTree>
    <p:extLst>
      <p:ext uri="{BB962C8B-B14F-4D97-AF65-F5344CB8AC3E}">
        <p14:creationId xmlns:p14="http://schemas.microsoft.com/office/powerpoint/2010/main" val="156696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a:t>system of money in general use in a particular country</a:t>
            </a:r>
            <a:r>
              <a:rPr lang="en-US" dirty="0" smtClean="0"/>
              <a:t>.</a:t>
            </a:r>
          </a:p>
          <a:p>
            <a:pPr marL="45720" indent="0">
              <a:buNone/>
            </a:pPr>
            <a:endParaRPr lang="en-US" dirty="0" smtClean="0"/>
          </a:p>
          <a:p>
            <a:r>
              <a:rPr lang="en-US" dirty="0"/>
              <a:t>Currency is a </a:t>
            </a:r>
            <a:r>
              <a:rPr lang="en-US" u="sng" dirty="0">
                <a:hlinkClick r:id="rId2"/>
              </a:rPr>
              <a:t>medium of exchange</a:t>
            </a:r>
            <a:r>
              <a:rPr lang="en-US" dirty="0"/>
              <a:t> for goods and services. In short, it's money, in the form of paper and coins, usually issued by a government and generally accepted at its face value as a method of payment</a:t>
            </a:r>
            <a:r>
              <a:rPr lang="en-US" dirty="0" smtClean="0"/>
              <a:t>.</a:t>
            </a:r>
          </a:p>
          <a:p>
            <a:r>
              <a:rPr lang="en-US" dirty="0"/>
              <a:t>Currency is the primary medium of exchange in the modern world, having long ago replaced bartering as a means of trading goods and services.</a:t>
            </a:r>
            <a:endParaRPr lang="en-US" dirty="0"/>
          </a:p>
        </p:txBody>
      </p:sp>
      <p:sp>
        <p:nvSpPr>
          <p:cNvPr id="2" name="Title 1"/>
          <p:cNvSpPr>
            <a:spLocks noGrp="1"/>
          </p:cNvSpPr>
          <p:nvPr>
            <p:ph type="title"/>
          </p:nvPr>
        </p:nvSpPr>
        <p:spPr/>
        <p:txBody>
          <a:bodyPr/>
          <a:lstStyle/>
          <a:p>
            <a:r>
              <a:rPr lang="en-US" dirty="0" smtClean="0"/>
              <a:t>Currency</a:t>
            </a:r>
            <a:endParaRPr lang="en-US" dirty="0"/>
          </a:p>
        </p:txBody>
      </p:sp>
    </p:spTree>
    <p:extLst>
      <p:ext uri="{BB962C8B-B14F-4D97-AF65-F5344CB8AC3E}">
        <p14:creationId xmlns:p14="http://schemas.microsoft.com/office/powerpoint/2010/main" val="429402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lstStyle/>
          <a:p>
            <a:r>
              <a:rPr lang="en-US" dirty="0"/>
              <a:t>T</a:t>
            </a:r>
            <a:r>
              <a:rPr lang="en-US" dirty="0" smtClean="0"/>
              <a:t>he </a:t>
            </a:r>
            <a:r>
              <a:rPr lang="en-US" dirty="0"/>
              <a:t>act or process of converting; state of being converted.</a:t>
            </a:r>
          </a:p>
          <a:p>
            <a:r>
              <a:rPr lang="en-US" dirty="0"/>
              <a:t>C</a:t>
            </a:r>
            <a:r>
              <a:rPr lang="en-US" dirty="0" smtClean="0"/>
              <a:t>hange </a:t>
            </a:r>
            <a:r>
              <a:rPr lang="en-US" dirty="0"/>
              <a:t>in character, form, or function</a:t>
            </a:r>
            <a:r>
              <a:rPr lang="en-US" dirty="0" smtClean="0"/>
              <a:t>.</a:t>
            </a:r>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r>
              <a:rPr lang="en-US" dirty="0" smtClean="0"/>
              <a:t>In Financial terms</a:t>
            </a:r>
          </a:p>
          <a:p>
            <a:r>
              <a:rPr lang="en-US" dirty="0"/>
              <a:t> an </a:t>
            </a:r>
            <a:r>
              <a:rPr lang="en-US" dirty="0">
                <a:hlinkClick r:id="rId2" tooltip="Definition of exchange"/>
              </a:rPr>
              <a:t>exchange</a:t>
            </a:r>
            <a:r>
              <a:rPr lang="en-US" dirty="0"/>
              <a:t> of one </a:t>
            </a:r>
            <a:r>
              <a:rPr lang="en-US" dirty="0">
                <a:hlinkClick r:id="rId3" tooltip="Definition of kind"/>
              </a:rPr>
              <a:t>kind</a:t>
            </a:r>
            <a:r>
              <a:rPr lang="en-US" dirty="0"/>
              <a:t> or class or </a:t>
            </a:r>
            <a:r>
              <a:rPr lang="en-US" dirty="0">
                <a:hlinkClick r:id="rId4" tooltip="Definition of security"/>
              </a:rPr>
              <a:t>security</a:t>
            </a:r>
            <a:r>
              <a:rPr lang="en-US" dirty="0"/>
              <a:t> for </a:t>
            </a:r>
            <a:r>
              <a:rPr lang="en-US" dirty="0" smtClean="0"/>
              <a:t>another</a:t>
            </a:r>
          </a:p>
          <a:p>
            <a:r>
              <a:rPr lang="en-US" dirty="0"/>
              <a:t>an exchange of a </a:t>
            </a:r>
            <a:r>
              <a:rPr lang="en-US" dirty="0">
                <a:hlinkClick r:id="rId5" tooltip="Definition of currency"/>
              </a:rPr>
              <a:t>currency</a:t>
            </a:r>
            <a:r>
              <a:rPr lang="en-US" dirty="0"/>
              <a:t> for an </a:t>
            </a:r>
            <a:r>
              <a:rPr lang="en-US" dirty="0">
                <a:hlinkClick r:id="rId6" tooltip="Definition of equivalent"/>
              </a:rPr>
              <a:t>equivalent</a:t>
            </a:r>
            <a:r>
              <a:rPr lang="en-US" dirty="0"/>
              <a:t> amount of another currency or </a:t>
            </a:r>
            <a:r>
              <a:rPr lang="en-US" dirty="0">
                <a:hlinkClick r:id="rId7" tooltip="Definition of precious"/>
              </a:rPr>
              <a:t>precious</a:t>
            </a:r>
            <a:r>
              <a:rPr lang="en-US" dirty="0"/>
              <a:t> </a:t>
            </a:r>
            <a:r>
              <a:rPr lang="en-US" dirty="0" smtClean="0"/>
              <a:t>metal.</a:t>
            </a:r>
            <a:endParaRPr lang="en-US" dirty="0"/>
          </a:p>
          <a:p>
            <a:endParaRPr lang="en-US" dirty="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CONVERSION</a:t>
            </a:r>
            <a:endParaRPr lang="en-US" dirty="0"/>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590800"/>
            <a:ext cx="2182813"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6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conversion of exchange rates of one country’s respective prevailing currency with the other </a:t>
            </a:r>
          </a:p>
          <a:p>
            <a:pPr marL="45720" indent="0">
              <a:buNone/>
            </a:pPr>
            <a:endParaRPr lang="en-US" dirty="0" smtClean="0"/>
          </a:p>
          <a:p>
            <a:r>
              <a:rPr lang="en-US" dirty="0" smtClean="0"/>
              <a:t>An </a:t>
            </a:r>
            <a:r>
              <a:rPr lang="en-US" dirty="0"/>
              <a:t>exchange rate is how much it costs to exchange one currency from another. As currencies around the world are constantly being traded (bought and sold), the exchange rate tend to change from week to week</a:t>
            </a:r>
            <a:r>
              <a:rPr lang="en-US" dirty="0" smtClean="0"/>
              <a:t>.</a:t>
            </a:r>
          </a:p>
          <a:p>
            <a:pPr marL="45720" indent="0">
              <a:buNone/>
            </a:pPr>
            <a:endParaRPr lang="en-US" dirty="0" smtClean="0"/>
          </a:p>
          <a:p>
            <a:r>
              <a:rPr lang="en-US" dirty="0"/>
              <a:t>C</a:t>
            </a:r>
            <a:r>
              <a:rPr lang="en-US" dirty="0" smtClean="0"/>
              <a:t>urrency </a:t>
            </a:r>
            <a:r>
              <a:rPr lang="en-US" dirty="0"/>
              <a:t>C</a:t>
            </a:r>
            <a:r>
              <a:rPr lang="en-US" dirty="0" smtClean="0"/>
              <a:t>onverter </a:t>
            </a:r>
            <a:r>
              <a:rPr lang="en-US" dirty="0"/>
              <a:t>is </a:t>
            </a:r>
            <a:r>
              <a:rPr lang="en-US" b="1" dirty="0"/>
              <a:t>an app or web tool that allows for the quick conversion of any currency into any other currency</a:t>
            </a:r>
            <a:r>
              <a:rPr lang="en-US" dirty="0"/>
              <a:t>.</a:t>
            </a:r>
            <a:endParaRPr lang="en-US" dirty="0"/>
          </a:p>
        </p:txBody>
      </p:sp>
      <p:sp>
        <p:nvSpPr>
          <p:cNvPr id="3" name="Title 2"/>
          <p:cNvSpPr>
            <a:spLocks noGrp="1"/>
          </p:cNvSpPr>
          <p:nvPr>
            <p:ph type="title"/>
          </p:nvPr>
        </p:nvSpPr>
        <p:spPr/>
        <p:txBody>
          <a:bodyPr/>
          <a:lstStyle/>
          <a:p>
            <a:r>
              <a:rPr lang="en-US" dirty="0" smtClean="0"/>
              <a:t>CURRENCY CONVERTER</a:t>
            </a:r>
            <a:endParaRPr lang="en-US" dirty="0"/>
          </a:p>
        </p:txBody>
      </p:sp>
    </p:spTree>
    <p:extLst>
      <p:ext uri="{BB962C8B-B14F-4D97-AF65-F5344CB8AC3E}">
        <p14:creationId xmlns:p14="http://schemas.microsoft.com/office/powerpoint/2010/main" val="1112972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a:bodyPr>
          <a:lstStyle/>
          <a:p>
            <a:pPr marL="45720" indent="0">
              <a:buNone/>
            </a:pPr>
            <a:r>
              <a:rPr lang="en-US" b="1" u="sng" dirty="0"/>
              <a:t>d</a:t>
            </a:r>
            <a:r>
              <a:rPr lang="en-US" b="1" u="sng" dirty="0" smtClean="0"/>
              <a:t>ouble</a:t>
            </a:r>
            <a:r>
              <a:rPr lang="en-US" b="1" dirty="0" smtClean="0"/>
              <a:t>  </a:t>
            </a:r>
          </a:p>
          <a:p>
            <a:r>
              <a:rPr lang="en-US" dirty="0" smtClean="0"/>
              <a:t>double </a:t>
            </a:r>
            <a:r>
              <a:rPr lang="en-US" dirty="0"/>
              <a:t>is used </a:t>
            </a:r>
            <a:r>
              <a:rPr lang="en-US" b="1" dirty="0"/>
              <a:t>to represent floating-point numbers</a:t>
            </a:r>
            <a:r>
              <a:rPr lang="en-US" dirty="0"/>
              <a:t>. </a:t>
            </a:r>
            <a:endParaRPr lang="en-US" dirty="0" smtClean="0"/>
          </a:p>
          <a:p>
            <a:pPr marL="45720" indent="0">
              <a:buNone/>
            </a:pPr>
            <a:endParaRPr lang="en-US" dirty="0" smtClean="0"/>
          </a:p>
          <a:p>
            <a:pPr marL="45720" indent="0">
              <a:buNone/>
            </a:pPr>
            <a:r>
              <a:rPr lang="en-US" b="1" u="sng" dirty="0" smtClean="0"/>
              <a:t>Decimal Format</a:t>
            </a:r>
          </a:p>
          <a:p>
            <a:r>
              <a:rPr lang="en-US" dirty="0"/>
              <a:t>Java has a special class called </a:t>
            </a:r>
            <a:r>
              <a:rPr lang="en-US" dirty="0" err="1"/>
              <a:t>DecimalFormat</a:t>
            </a:r>
            <a:r>
              <a:rPr lang="en-US" dirty="0"/>
              <a:t> that is used to format the numbers. This formatting is customizable</a:t>
            </a:r>
            <a:r>
              <a:rPr lang="en-US" dirty="0" smtClean="0"/>
              <a:t>.</a:t>
            </a:r>
          </a:p>
          <a:p>
            <a:r>
              <a:rPr lang="en-US" dirty="0" err="1"/>
              <a:t>DecimalFormat</a:t>
            </a:r>
            <a:r>
              <a:rPr lang="en-US" dirty="0"/>
              <a:t> is a concrete subclass of </a:t>
            </a:r>
            <a:r>
              <a:rPr lang="en-US" dirty="0" err="1"/>
              <a:t>NumberFormat</a:t>
            </a:r>
            <a:r>
              <a:rPr lang="en-US" dirty="0"/>
              <a:t> that formats decimal numbers. </a:t>
            </a:r>
            <a:endParaRPr lang="en-US" dirty="0" smtClean="0"/>
          </a:p>
          <a:p>
            <a:r>
              <a:rPr lang="en-US" dirty="0" smtClean="0"/>
              <a:t>It </a:t>
            </a:r>
            <a:r>
              <a:rPr lang="en-US" dirty="0"/>
              <a:t>has a variety of features designed to make it possible to parse and format numbers in any locale, including support for Western, Arabic, and Indic digits</a:t>
            </a:r>
            <a:endParaRPr lang="en-US" b="1" u="sng" dirty="0" smtClean="0"/>
          </a:p>
          <a:p>
            <a:endParaRPr lang="en-US" b="1" u="sng" dirty="0"/>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445344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Scanner</a:t>
            </a:r>
          </a:p>
          <a:p>
            <a:r>
              <a:rPr lang="en-US" dirty="0"/>
              <a:t>Scanner is a class in </a:t>
            </a:r>
            <a:r>
              <a:rPr lang="en-US" dirty="0" err="1"/>
              <a:t>java.util</a:t>
            </a:r>
            <a:r>
              <a:rPr lang="en-US" dirty="0"/>
              <a:t> package used for obtaining the input of the primitive types like </a:t>
            </a:r>
            <a:r>
              <a:rPr lang="en-US" dirty="0" err="1"/>
              <a:t>int</a:t>
            </a:r>
            <a:r>
              <a:rPr lang="en-US" dirty="0"/>
              <a:t>, double, etc. and strings. </a:t>
            </a:r>
            <a:endParaRPr lang="en-US" dirty="0" smtClean="0"/>
          </a:p>
          <a:p>
            <a:r>
              <a:rPr lang="en-US" dirty="0" smtClean="0"/>
              <a:t>It </a:t>
            </a:r>
            <a:r>
              <a:rPr lang="en-US" dirty="0"/>
              <a:t>is the easiest way to read input </a:t>
            </a:r>
            <a:r>
              <a:rPr lang="en-US" dirty="0" smtClean="0"/>
              <a:t>from keyboard in </a:t>
            </a:r>
            <a:r>
              <a:rPr lang="en-US" dirty="0"/>
              <a:t>a Java </a:t>
            </a:r>
            <a:r>
              <a:rPr lang="en-US" dirty="0" smtClean="0"/>
              <a:t>program.</a:t>
            </a:r>
          </a:p>
          <a:p>
            <a:pPr marL="4572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85031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u="sng" dirty="0" smtClean="0"/>
              <a:t>If/else</a:t>
            </a:r>
          </a:p>
          <a:p>
            <a:r>
              <a:rPr lang="en-US" b="1" dirty="0"/>
              <a:t>Use if to specify a block of code to be executed, if a specified condition is true</a:t>
            </a:r>
            <a:r>
              <a:rPr lang="en-US" dirty="0"/>
              <a:t>. </a:t>
            </a:r>
            <a:endParaRPr lang="en-US" dirty="0" smtClean="0"/>
          </a:p>
          <a:p>
            <a:r>
              <a:rPr lang="en-US" dirty="0" smtClean="0"/>
              <a:t>Use </a:t>
            </a:r>
            <a:r>
              <a:rPr lang="en-US" dirty="0"/>
              <a:t>else to specify a block of code to be executed, if the same condition is false. </a:t>
            </a:r>
            <a:endParaRPr lang="en-US" dirty="0" smtClean="0"/>
          </a:p>
          <a:p>
            <a:endParaRPr lang="en-US" dirty="0" smtClean="0"/>
          </a:p>
          <a:p>
            <a:pPr marL="45720" indent="0">
              <a:buNone/>
            </a:pPr>
            <a:r>
              <a:rPr lang="en-US" b="1" u="sng" dirty="0"/>
              <a:t>e</a:t>
            </a:r>
            <a:r>
              <a:rPr lang="en-US" b="1" u="sng" dirty="0" smtClean="0"/>
              <a:t>lse if</a:t>
            </a:r>
          </a:p>
          <a:p>
            <a:r>
              <a:rPr lang="en-US" dirty="0" smtClean="0"/>
              <a:t>Use </a:t>
            </a:r>
            <a:r>
              <a:rPr lang="en-US" dirty="0"/>
              <a:t>else if to specify a new condition to test, if the first condition is false.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21483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8153400" cy="4419600"/>
          </a:xfrm>
        </p:spPr>
      </p:pic>
      <p:sp>
        <p:nvSpPr>
          <p:cNvPr id="3" name="Title 2"/>
          <p:cNvSpPr>
            <a:spLocks noGrp="1"/>
          </p:cNvSpPr>
          <p:nvPr>
            <p:ph type="title"/>
          </p:nvPr>
        </p:nvSpPr>
        <p:spPr/>
        <p:txBody>
          <a:bodyPr/>
          <a:lstStyle/>
          <a:p>
            <a:r>
              <a:rPr lang="en-US" dirty="0" smtClean="0"/>
              <a:t>Output</a:t>
            </a:r>
            <a:endParaRPr lang="en-US" dirty="0"/>
          </a:p>
        </p:txBody>
      </p:sp>
    </p:spTree>
    <p:extLst>
      <p:ext uri="{BB962C8B-B14F-4D97-AF65-F5344CB8AC3E}">
        <p14:creationId xmlns:p14="http://schemas.microsoft.com/office/powerpoint/2010/main" val="1520436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58505"/>
            <a:ext cx="7848600" cy="5140990"/>
          </a:xfrm>
          <a:prstGeom prst="rect">
            <a:avLst/>
          </a:prstGeom>
        </p:spPr>
      </p:pic>
    </p:spTree>
    <p:extLst>
      <p:ext uri="{BB962C8B-B14F-4D97-AF65-F5344CB8AC3E}">
        <p14:creationId xmlns:p14="http://schemas.microsoft.com/office/powerpoint/2010/main" val="11876537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141</TotalTime>
  <Words>215</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Grid</vt:lpstr>
      <vt:lpstr>CURRENCY CONVERTER (A mini Core Java Project)</vt:lpstr>
      <vt:lpstr>Currency</vt:lpstr>
      <vt:lpstr>CONVERSION</vt:lpstr>
      <vt:lpstr>CURRENCY CONVERTER</vt:lpstr>
      <vt:lpstr>METHODS</vt:lpstr>
      <vt:lpstr>PowerPoint Presentation</vt:lpstr>
      <vt:lpstr>PowerPoint Presentation</vt:lpstr>
      <vt:lpstr>Output</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2022-08-09T07:09:38Z</dcterms:created>
  <dcterms:modified xsi:type="dcterms:W3CDTF">2022-08-09T09:30:58Z</dcterms:modified>
</cp:coreProperties>
</file>