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Trebuchet MS" panose="020B0603020202020204"/>
      <p:regular r:id="rId21"/>
      <p:bold r:id="rId22"/>
      <p:italic r:id="rId23"/>
      <p:boldItalic r:id="rId24"/>
    </p:embeddedFont>
    <p:embeddedFont>
      <p:font typeface="Josefin Sans"/>
      <p:regular r:id="rId25"/>
    </p:embeddedFont>
    <p:embeddedFont>
      <p:font typeface="Open Sans" panose="020B0606030504020204"/>
      <p:regular r:id="rId26"/>
    </p:embeddedFont>
    <p:embeddedFont>
      <p:font typeface="Javanese Text" panose="02000000000000000000" pitchFamily="2" charset="0"/>
      <p:regular r:id="rId27"/>
    </p:embeddedFont>
    <p:embeddedFont>
      <p:font typeface="MS UI Gothic" panose="020B0600070205080204" pitchFamily="34" charset="-128"/>
      <p:regular r:id="rId28"/>
    </p:embeddedFont>
    <p:embeddedFont>
      <p:font typeface="Trebuchet MS" panose="020B0603020202020204" pitchFamily="34" charset="0"/>
      <p:regular r:id="rId29"/>
      <p:bold r:id="rId30"/>
      <p:italic r:id="rId31"/>
      <p:boldItalic r:id="rId32"/>
    </p:embeddedFont>
    <p:embeddedFont>
      <p:font typeface="Cascadia Code" panose="020B0609020000020004" pitchFamily="49" charset="0"/>
      <p:regular r:id="rId33"/>
      <p:bold r:id="rId34"/>
      <p:italic r:id="rId35"/>
      <p:boldItalic r:id="rId36"/>
    </p:embeddedFont>
    <p:embeddedFont>
      <p:font typeface="Calibri" panose="020F050202020403020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20.fntdata"/><Relationship Id="rId4" Type="http://schemas.openxmlformats.org/officeDocument/2006/relationships/notesMaster" Target="notesMasters/notesMaster1.xml"/><Relationship Id="rId39" Type="http://schemas.openxmlformats.org/officeDocument/2006/relationships/font" Target="fonts/font19.fntdata"/><Relationship Id="rId38" Type="http://schemas.openxmlformats.org/officeDocument/2006/relationships/font" Target="fonts/font18.fntdata"/><Relationship Id="rId37" Type="http://schemas.openxmlformats.org/officeDocument/2006/relationships/font" Target="fonts/font17.fntdata"/><Relationship Id="rId36" Type="http://schemas.openxmlformats.org/officeDocument/2006/relationships/font" Target="fonts/font16.fntdata"/><Relationship Id="rId35" Type="http://schemas.openxmlformats.org/officeDocument/2006/relationships/font" Target="fonts/font15.fntdata"/><Relationship Id="rId34" Type="http://schemas.openxmlformats.org/officeDocument/2006/relationships/font" Target="fonts/font14.fntdata"/><Relationship Id="rId33" Type="http://schemas.openxmlformats.org/officeDocument/2006/relationships/font" Target="fonts/font13.fntdata"/><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4"/>
        <p:cNvGrpSpPr/>
        <p:nvPr/>
      </p:nvGrpSpPr>
      <p:grpSpPr>
        <a:xfrm>
          <a:off x="0" y="0"/>
          <a:ext cx="0" cy="0"/>
          <a:chOff x="0" y="0"/>
          <a:chExt cx="0" cy="0"/>
        </a:xfrm>
      </p:grpSpPr>
      <p:sp>
        <p:nvSpPr>
          <p:cNvPr id="405" name="Google Shape;40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0"/>
        <p:cNvGrpSpPr/>
        <p:nvPr/>
      </p:nvGrpSpPr>
      <p:grpSpPr>
        <a:xfrm>
          <a:off x="0" y="0"/>
          <a:ext cx="0" cy="0"/>
          <a:chOff x="0" y="0"/>
          <a:chExt cx="0" cy="0"/>
        </a:xfrm>
      </p:grpSpPr>
      <p:sp>
        <p:nvSpPr>
          <p:cNvPr id="431" name="Google Shape;4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
        <p:cNvGrpSpPr/>
        <p:nvPr/>
      </p:nvGrpSpPr>
      <p:grpSpPr>
        <a:xfrm>
          <a:off x="0" y="0"/>
          <a:ext cx="0" cy="0"/>
          <a:chOff x="0" y="0"/>
          <a:chExt cx="0" cy="0"/>
        </a:xfrm>
      </p:grpSpPr>
      <p:sp>
        <p:nvSpPr>
          <p:cNvPr id="440" name="Google Shape;44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5"/>
        <p:cNvGrpSpPr/>
        <p:nvPr/>
      </p:nvGrpSpPr>
      <p:grpSpPr>
        <a:xfrm>
          <a:off x="0" y="0"/>
          <a:ext cx="0" cy="0"/>
          <a:chOff x="0" y="0"/>
          <a:chExt cx="0" cy="0"/>
        </a:xfrm>
      </p:grpSpPr>
      <p:sp>
        <p:nvSpPr>
          <p:cNvPr id="446" name="Google Shape;44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96681" y="1550479"/>
            <a:ext cx="4350638" cy="369332"/>
          </a:xfrm>
          <a:prstGeom prst="rect">
            <a:avLst/>
          </a:prstGeom>
        </p:spPr>
        <p:txBody>
          <a:bodyPr wrap="square" lIns="0" tIns="0" rIns="0" bIns="0">
            <a:spAutoFit/>
          </a:bodyPr>
          <a:lstStyle>
            <a:lvl1pPr>
              <a:defRPr sz="2400" b="0" i="0">
                <a:solidFill>
                  <a:schemeClr val="tx1"/>
                </a:solidFill>
                <a:latin typeface="Trebuchet MS" panose="020B0603020202020204"/>
                <a:cs typeface="Trebuchet MS" panose="020B0603020202020204"/>
              </a:defRPr>
            </a:lvl1pPr>
          </a:lstStyle>
          <a:p>
            <a:r>
              <a:rPr lang="en-US"/>
              <a:t>Click to edit Master title style</a:t>
            </a:r>
            <a:endParaRPr lang="en-US"/>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a:lvl1pPr>
          </a:lstStyle>
          <a:p>
            <a:r>
              <a:rPr lang="en-US"/>
              <a:t>Click to edit Master subtitle style</a:t>
            </a:r>
            <a:endParaRPr lang="en-US"/>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sp>
        <p:nvSpPr>
          <p:cNvPr id="60" name="Google Shape;60;p7"/>
          <p:cNvSpPr txBox="1">
            <a:spLocks noGrp="1"/>
          </p:cNvSpPr>
          <p:nvPr>
            <p:ph type="title"/>
          </p:nvPr>
        </p:nvSpPr>
        <p:spPr>
          <a:xfrm>
            <a:off x="713225" y="683450"/>
            <a:ext cx="4294800" cy="12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7"/>
          <p:cNvSpPr txBox="1">
            <a:spLocks noGrp="1"/>
          </p:cNvSpPr>
          <p:nvPr>
            <p:ph type="subTitle" idx="1"/>
          </p:nvPr>
        </p:nvSpPr>
        <p:spPr>
          <a:xfrm>
            <a:off x="713225" y="19787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panose="020B0606030504020204"/>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p:txBody>
      </p:sp>
      <p:sp>
        <p:nvSpPr>
          <p:cNvPr id="62" name="Google Shape;62;p7"/>
          <p:cNvSpPr>
            <a:spLocks noGrp="1"/>
          </p:cNvSpPr>
          <p:nvPr>
            <p:ph type="pic" idx="2"/>
          </p:nvPr>
        </p:nvSpPr>
        <p:spPr>
          <a:xfrm flipH="1">
            <a:off x="5643775" y="539500"/>
            <a:ext cx="2787000" cy="40644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37"/>
        <p:cNvGrpSpPr/>
        <p:nvPr/>
      </p:nvGrpSpPr>
      <p:grpSpPr>
        <a:xfrm>
          <a:off x="0" y="0"/>
          <a:ext cx="0" cy="0"/>
          <a:chOff x="0" y="0"/>
          <a:chExt cx="0" cy="0"/>
        </a:xfrm>
      </p:grpSpPr>
      <p:sp>
        <p:nvSpPr>
          <p:cNvPr id="39" name="Google Shape;39;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a:spLocks noGrp="1"/>
          </p:cNvSpPr>
          <p:nvPr>
            <p:ph type="subTitle" idx="1"/>
          </p:nvPr>
        </p:nvSpPr>
        <p:spPr>
          <a:xfrm>
            <a:off x="5037431"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1" name="Google Shape;41;p5"/>
          <p:cNvSpPr txBox="1">
            <a:spLocks noGrp="1"/>
          </p:cNvSpPr>
          <p:nvPr>
            <p:ph type="subTitle" idx="2"/>
          </p:nvPr>
        </p:nvSpPr>
        <p:spPr>
          <a:xfrm>
            <a:off x="1600956"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2" name="Google Shape;42;p5"/>
          <p:cNvSpPr txBox="1">
            <a:spLocks noGrp="1"/>
          </p:cNvSpPr>
          <p:nvPr>
            <p:ph type="subTitle" idx="3"/>
          </p:nvPr>
        </p:nvSpPr>
        <p:spPr>
          <a:xfrm>
            <a:off x="1600969"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43" name="Google Shape;43;p5"/>
          <p:cNvSpPr txBox="1">
            <a:spLocks noGrp="1"/>
          </p:cNvSpPr>
          <p:nvPr>
            <p:ph type="subTitle" idx="4"/>
          </p:nvPr>
        </p:nvSpPr>
        <p:spPr>
          <a:xfrm>
            <a:off x="5037444"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8"/>
        <p:cNvGrpSpPr/>
        <p:nvPr/>
      </p:nvGrpSpPr>
      <p:grpSpPr>
        <a:xfrm>
          <a:off x="0" y="0"/>
          <a:ext cx="0" cy="0"/>
          <a:chOff x="0" y="0"/>
          <a:chExt cx="0" cy="0"/>
        </a:xfrm>
      </p:grpSpPr>
      <p:sp>
        <p:nvSpPr>
          <p:cNvPr id="160" name="Google Shape;160;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19"/>
          <p:cNvSpPr txBox="1">
            <a:spLocks noGrp="1"/>
          </p:cNvSpPr>
          <p:nvPr>
            <p:ph type="subTitle" idx="1"/>
          </p:nvPr>
        </p:nvSpPr>
        <p:spPr>
          <a:xfrm>
            <a:off x="93762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2" name="Google Shape;162;p19"/>
          <p:cNvSpPr txBox="1">
            <a:spLocks noGrp="1"/>
          </p:cNvSpPr>
          <p:nvPr>
            <p:ph type="subTitle" idx="2"/>
          </p:nvPr>
        </p:nvSpPr>
        <p:spPr>
          <a:xfrm>
            <a:off x="3484350"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3" name="Google Shape;163;p19"/>
          <p:cNvSpPr txBox="1">
            <a:spLocks noGrp="1"/>
          </p:cNvSpPr>
          <p:nvPr>
            <p:ph type="subTitle" idx="3"/>
          </p:nvPr>
        </p:nvSpPr>
        <p:spPr>
          <a:xfrm>
            <a:off x="603107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4" name="Google Shape;164;p19"/>
          <p:cNvSpPr txBox="1">
            <a:spLocks noGrp="1"/>
          </p:cNvSpPr>
          <p:nvPr>
            <p:ph type="subTitle" idx="4"/>
          </p:nvPr>
        </p:nvSpPr>
        <p:spPr>
          <a:xfrm>
            <a:off x="93762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65" name="Google Shape;165;p19"/>
          <p:cNvSpPr txBox="1">
            <a:spLocks noGrp="1"/>
          </p:cNvSpPr>
          <p:nvPr>
            <p:ph type="subTitle" idx="5"/>
          </p:nvPr>
        </p:nvSpPr>
        <p:spPr>
          <a:xfrm>
            <a:off x="3484350"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66" name="Google Shape;166;p19"/>
          <p:cNvSpPr txBox="1">
            <a:spLocks noGrp="1"/>
          </p:cNvSpPr>
          <p:nvPr>
            <p:ph type="subTitle" idx="6"/>
          </p:nvPr>
        </p:nvSpPr>
        <p:spPr>
          <a:xfrm>
            <a:off x="603107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3"/>
        <p:cNvGrpSpPr/>
        <p:nvPr/>
      </p:nvGrpSpPr>
      <p:grpSpPr>
        <a:xfrm>
          <a:off x="0" y="0"/>
          <a:ext cx="0" cy="0"/>
          <a:chOff x="0" y="0"/>
          <a:chExt cx="0" cy="0"/>
        </a:xfrm>
      </p:grpSpPr>
      <p:sp>
        <p:nvSpPr>
          <p:cNvPr id="175" name="Google Shape;175;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20"/>
          <p:cNvSpPr txBox="1">
            <a:spLocks noGrp="1"/>
          </p:cNvSpPr>
          <p:nvPr>
            <p:ph type="subTitle" idx="1"/>
          </p:nvPr>
        </p:nvSpPr>
        <p:spPr>
          <a:xfrm>
            <a:off x="717513" y="1368550"/>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7" name="Google Shape;177;p20"/>
          <p:cNvSpPr txBox="1">
            <a:spLocks noGrp="1"/>
          </p:cNvSpPr>
          <p:nvPr>
            <p:ph type="subTitle" idx="2"/>
          </p:nvPr>
        </p:nvSpPr>
        <p:spPr>
          <a:xfrm>
            <a:off x="717513" y="3120953"/>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8" name="Google Shape;178;p20"/>
          <p:cNvSpPr txBox="1">
            <a:spLocks noGrp="1"/>
          </p:cNvSpPr>
          <p:nvPr>
            <p:ph type="subTitle" idx="3"/>
          </p:nvPr>
        </p:nvSpPr>
        <p:spPr>
          <a:xfrm>
            <a:off x="717513" y="2244751"/>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9" name="Google Shape;179;p20"/>
          <p:cNvSpPr txBox="1">
            <a:spLocks noGrp="1"/>
          </p:cNvSpPr>
          <p:nvPr>
            <p:ph type="subTitle" idx="4"/>
          </p:nvPr>
        </p:nvSpPr>
        <p:spPr>
          <a:xfrm>
            <a:off x="717513" y="3997154"/>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80" name="Google Shape;180;p20"/>
          <p:cNvSpPr txBox="1">
            <a:spLocks noGrp="1"/>
          </p:cNvSpPr>
          <p:nvPr>
            <p:ph type="subTitle" idx="5"/>
          </p:nvPr>
        </p:nvSpPr>
        <p:spPr>
          <a:xfrm>
            <a:off x="717513" y="1082825"/>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81" name="Google Shape;181;p20"/>
          <p:cNvSpPr txBox="1">
            <a:spLocks noGrp="1"/>
          </p:cNvSpPr>
          <p:nvPr>
            <p:ph type="subTitle" idx="6"/>
          </p:nvPr>
        </p:nvSpPr>
        <p:spPr>
          <a:xfrm>
            <a:off x="717513" y="1958933"/>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82" name="Google Shape;182;p20"/>
          <p:cNvSpPr txBox="1">
            <a:spLocks noGrp="1"/>
          </p:cNvSpPr>
          <p:nvPr>
            <p:ph type="subTitle" idx="7"/>
          </p:nvPr>
        </p:nvSpPr>
        <p:spPr>
          <a:xfrm>
            <a:off x="717513" y="2835042"/>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83" name="Google Shape;183;p20"/>
          <p:cNvSpPr txBox="1">
            <a:spLocks noGrp="1"/>
          </p:cNvSpPr>
          <p:nvPr>
            <p:ph type="subTitle" idx="8"/>
          </p:nvPr>
        </p:nvSpPr>
        <p:spPr>
          <a:xfrm>
            <a:off x="717513" y="3711150"/>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sp>
        <p:nvSpPr>
          <p:cNvPr id="193" name="Google Shape;193;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21"/>
          <p:cNvSpPr txBox="1">
            <a:spLocks noGrp="1"/>
          </p:cNvSpPr>
          <p:nvPr>
            <p:ph type="subTitle" idx="1"/>
          </p:nvPr>
        </p:nvSpPr>
        <p:spPr>
          <a:xfrm>
            <a:off x="7200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5" name="Google Shape;195;p21"/>
          <p:cNvSpPr txBox="1">
            <a:spLocks noGrp="1"/>
          </p:cNvSpPr>
          <p:nvPr>
            <p:ph type="subTitle" idx="2"/>
          </p:nvPr>
        </p:nvSpPr>
        <p:spPr>
          <a:xfrm>
            <a:off x="345525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6" name="Google Shape;196;p21"/>
          <p:cNvSpPr txBox="1">
            <a:spLocks noGrp="1"/>
          </p:cNvSpPr>
          <p:nvPr>
            <p:ph type="subTitle" idx="3"/>
          </p:nvPr>
        </p:nvSpPr>
        <p:spPr>
          <a:xfrm>
            <a:off x="7200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7" name="Google Shape;197;p21"/>
          <p:cNvSpPr txBox="1">
            <a:spLocks noGrp="1"/>
          </p:cNvSpPr>
          <p:nvPr>
            <p:ph type="subTitle" idx="4"/>
          </p:nvPr>
        </p:nvSpPr>
        <p:spPr>
          <a:xfrm>
            <a:off x="345525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8" name="Google Shape;198;p21"/>
          <p:cNvSpPr txBox="1">
            <a:spLocks noGrp="1"/>
          </p:cNvSpPr>
          <p:nvPr>
            <p:ph type="subTitle" idx="5"/>
          </p:nvPr>
        </p:nvSpPr>
        <p:spPr>
          <a:xfrm>
            <a:off x="61905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9" name="Google Shape;199;p21"/>
          <p:cNvSpPr txBox="1">
            <a:spLocks noGrp="1"/>
          </p:cNvSpPr>
          <p:nvPr>
            <p:ph type="subTitle" idx="6"/>
          </p:nvPr>
        </p:nvSpPr>
        <p:spPr>
          <a:xfrm>
            <a:off x="61905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00" name="Google Shape;200;p21"/>
          <p:cNvSpPr txBox="1">
            <a:spLocks noGrp="1"/>
          </p:cNvSpPr>
          <p:nvPr>
            <p:ph type="subTitle" idx="7"/>
          </p:nvPr>
        </p:nvSpPr>
        <p:spPr>
          <a:xfrm>
            <a:off x="720000" y="1350079"/>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201" name="Google Shape;201;p21"/>
          <p:cNvSpPr txBox="1">
            <a:spLocks noGrp="1"/>
          </p:cNvSpPr>
          <p:nvPr>
            <p:ph type="subTitle" idx="8"/>
          </p:nvPr>
        </p:nvSpPr>
        <p:spPr>
          <a:xfrm>
            <a:off x="345645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202" name="Google Shape;202;p21"/>
          <p:cNvSpPr txBox="1">
            <a:spLocks noGrp="1"/>
          </p:cNvSpPr>
          <p:nvPr>
            <p:ph type="subTitle" idx="9"/>
          </p:nvPr>
        </p:nvSpPr>
        <p:spPr>
          <a:xfrm>
            <a:off x="619170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203" name="Google Shape;203;p21"/>
          <p:cNvSpPr txBox="1">
            <a:spLocks noGrp="1"/>
          </p:cNvSpPr>
          <p:nvPr>
            <p:ph type="subTitle" idx="13"/>
          </p:nvPr>
        </p:nvSpPr>
        <p:spPr>
          <a:xfrm>
            <a:off x="720000" y="3201947"/>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204" name="Google Shape;204;p21"/>
          <p:cNvSpPr txBox="1">
            <a:spLocks noGrp="1"/>
          </p:cNvSpPr>
          <p:nvPr>
            <p:ph type="subTitle" idx="14"/>
          </p:nvPr>
        </p:nvSpPr>
        <p:spPr>
          <a:xfrm>
            <a:off x="345645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205" name="Google Shape;205;p21"/>
          <p:cNvSpPr txBox="1">
            <a:spLocks noGrp="1"/>
          </p:cNvSpPr>
          <p:nvPr>
            <p:ph type="subTitle" idx="15"/>
          </p:nvPr>
        </p:nvSpPr>
        <p:spPr>
          <a:xfrm>
            <a:off x="619170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2"/>
        <p:cNvGrpSpPr/>
        <p:nvPr/>
      </p:nvGrpSpPr>
      <p:grpSpPr>
        <a:xfrm>
          <a:off x="0" y="0"/>
          <a:ext cx="0" cy="0"/>
          <a:chOff x="0" y="0"/>
          <a:chExt cx="0" cy="0"/>
        </a:xfrm>
      </p:grpSpPr>
      <p:sp>
        <p:nvSpPr>
          <p:cNvPr id="214" name="Google Shape;214;p22"/>
          <p:cNvSpPr txBox="1">
            <a:spLocks noGrp="1"/>
          </p:cNvSpPr>
          <p:nvPr>
            <p:ph type="title" hasCustomPrompt="1"/>
          </p:nvPr>
        </p:nvSpPr>
        <p:spPr>
          <a:xfrm>
            <a:off x="2825700" y="207847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5" name="Google Shape;215;p22"/>
          <p:cNvSpPr txBox="1">
            <a:spLocks noGrp="1"/>
          </p:cNvSpPr>
          <p:nvPr>
            <p:ph type="subTitle" idx="1"/>
          </p:nvPr>
        </p:nvSpPr>
        <p:spPr>
          <a:xfrm>
            <a:off x="2825700" y="2771541"/>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216" name="Google Shape;216;p22"/>
          <p:cNvSpPr txBox="1">
            <a:spLocks noGrp="1"/>
          </p:cNvSpPr>
          <p:nvPr>
            <p:ph type="title" idx="2" hasCustomPrompt="1"/>
          </p:nvPr>
        </p:nvSpPr>
        <p:spPr>
          <a:xfrm>
            <a:off x="2825700" y="595939"/>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7" name="Google Shape;217;p22"/>
          <p:cNvSpPr txBox="1">
            <a:spLocks noGrp="1"/>
          </p:cNvSpPr>
          <p:nvPr>
            <p:ph type="subTitle" idx="3"/>
          </p:nvPr>
        </p:nvSpPr>
        <p:spPr>
          <a:xfrm>
            <a:off x="2825700" y="1288655"/>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218" name="Google Shape;218;p22"/>
          <p:cNvSpPr txBox="1">
            <a:spLocks noGrp="1"/>
          </p:cNvSpPr>
          <p:nvPr>
            <p:ph type="title" idx="4" hasCustomPrompt="1"/>
          </p:nvPr>
        </p:nvSpPr>
        <p:spPr>
          <a:xfrm>
            <a:off x="2825700" y="356100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9" name="Google Shape;219;p22"/>
          <p:cNvSpPr txBox="1">
            <a:spLocks noGrp="1"/>
          </p:cNvSpPr>
          <p:nvPr>
            <p:ph type="subTitle" idx="5"/>
          </p:nvPr>
        </p:nvSpPr>
        <p:spPr>
          <a:xfrm>
            <a:off x="2825700" y="4254428"/>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8"/>
        <p:cNvGrpSpPr/>
        <p:nvPr/>
      </p:nvGrpSpPr>
      <p:grpSpPr>
        <a:xfrm>
          <a:off x="0" y="0"/>
          <a:ext cx="0" cy="0"/>
          <a:chOff x="0" y="0"/>
          <a:chExt cx="0" cy="0"/>
        </a:xfrm>
      </p:grpSpPr>
      <p:sp>
        <p:nvSpPr>
          <p:cNvPr id="90" name="Google Shape;90;p11"/>
          <p:cNvSpPr txBox="1">
            <a:spLocks noGrp="1"/>
          </p:cNvSpPr>
          <p:nvPr>
            <p:ph type="title" hasCustomPrompt="1"/>
          </p:nvPr>
        </p:nvSpPr>
        <p:spPr>
          <a:xfrm>
            <a:off x="1834650" y="1848125"/>
            <a:ext cx="5474700" cy="11211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a:spLocks noGrp="1"/>
          </p:cNvSpPr>
          <p:nvPr>
            <p:ph type="subTitle" idx="1"/>
          </p:nvPr>
        </p:nvSpPr>
        <p:spPr>
          <a:xfrm>
            <a:off x="1834650" y="2838084"/>
            <a:ext cx="5474700" cy="44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1_Title only">
    <p:spTree>
      <p:nvGrpSpPr>
        <p:cNvPr id="1" name="Shape 47"/>
        <p:cNvGrpSpPr/>
        <p:nvPr/>
      </p:nvGrpSpPr>
      <p:grpSpPr>
        <a:xfrm>
          <a:off x="0" y="0"/>
          <a:ext cx="0" cy="0"/>
          <a:chOff x="0" y="0"/>
          <a:chExt cx="0" cy="0"/>
        </a:xfrm>
      </p:grpSpPr>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7"/>
        <p:cNvGrpSpPr/>
        <p:nvPr/>
      </p:nvGrpSpPr>
      <p:grpSpPr>
        <a:xfrm>
          <a:off x="0" y="0"/>
          <a:ext cx="0" cy="0"/>
          <a:chOff x="0" y="0"/>
          <a:chExt cx="0" cy="0"/>
        </a:xfrm>
      </p:grpSpPr>
      <p:sp>
        <p:nvSpPr>
          <p:cNvPr id="119" name="Google Shape;11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8"/>
        <p:cNvGrpSpPr/>
        <p:nvPr/>
      </p:nvGrpSpPr>
      <p:grpSpPr>
        <a:xfrm>
          <a:off x="0" y="0"/>
          <a:ext cx="0" cy="0"/>
          <a:chOff x="0" y="0"/>
          <a:chExt cx="0" cy="0"/>
        </a:xfrm>
      </p:grpSpPr>
      <p:sp>
        <p:nvSpPr>
          <p:cNvPr id="130" name="Google Shape;130;p15"/>
          <p:cNvSpPr txBox="1">
            <a:spLocks noGrp="1"/>
          </p:cNvSpPr>
          <p:nvPr>
            <p:ph type="title"/>
          </p:nvPr>
        </p:nvSpPr>
        <p:spPr>
          <a:xfrm>
            <a:off x="1141663" y="844728"/>
            <a:ext cx="3869700" cy="10728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15"/>
          <p:cNvSpPr txBox="1">
            <a:spLocks noGrp="1"/>
          </p:cNvSpPr>
          <p:nvPr>
            <p:ph type="subTitle" idx="1"/>
          </p:nvPr>
        </p:nvSpPr>
        <p:spPr>
          <a:xfrm>
            <a:off x="1141663" y="1886950"/>
            <a:ext cx="4159800" cy="238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panose="020B0603020202020204"/>
                <a:cs typeface="Trebuchet MS" panose="020B0603020202020204"/>
              </a:defRPr>
            </a:lvl1pPr>
          </a:lstStyle>
          <a:p>
            <a:r>
              <a:rPr lang="en-US"/>
              <a:t>Click to edit Master title style</a:t>
            </a:r>
            <a:endParaRPr lang="en-US"/>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endParaRPr lang="en-US"/>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panose="020B0603020202020204"/>
                <a:cs typeface="Trebuchet MS" panose="020B0603020202020204"/>
              </a:defRPr>
            </a:lvl1pPr>
          </a:lstStyle>
          <a:p>
            <a:r>
              <a:rPr lang="en-US"/>
              <a:t>Click to edit Master title style</a:t>
            </a:r>
            <a:endParaRPr lang="en-US"/>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pPr lvl="0"/>
            <a:r>
              <a:rPr lang="en-US"/>
              <a:t>Click to edit Master text styles</a:t>
            </a:r>
            <a:endParaRPr lang="en-US"/>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pPr lvl="0"/>
            <a:r>
              <a:rPr lang="en-US"/>
              <a:t>Click to edit Master text styles</a:t>
            </a:r>
            <a:endParaRPr 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panose="020B0603020202020204"/>
                <a:cs typeface="Trebuchet MS" panose="020B0603020202020204"/>
              </a:defRPr>
            </a:lvl1pPr>
          </a:lstStyle>
          <a:p>
            <a:r>
              <a:rPr lang="en-US"/>
              <a:t>Click to edit Master title style</a:t>
            </a:r>
            <a:endParaRPr lang="en-US"/>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matchingName="Title slid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3682375" y="1096325"/>
            <a:ext cx="4748400" cy="2510400"/>
          </a:xfrm>
          <a:prstGeom prst="rect">
            <a:avLst/>
          </a:prstGeom>
          <a:ln>
            <a:noFill/>
          </a:ln>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72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3682375" y="3571363"/>
            <a:ext cx="4748400" cy="4758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a:spLocks noGrp="1"/>
          </p:cNvSpPr>
          <p:nvPr>
            <p:ph type="pic" idx="2"/>
          </p:nvPr>
        </p:nvSpPr>
        <p:spPr>
          <a:xfrm flipH="1">
            <a:off x="709800" y="539550"/>
            <a:ext cx="2490600" cy="4064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4"/>
          <p:cNvSpPr txBox="1">
            <a:spLocks noGrp="1"/>
          </p:cNvSpPr>
          <p:nvPr>
            <p:ph type="subTitle" idx="1"/>
          </p:nvPr>
        </p:nvSpPr>
        <p:spPr>
          <a:xfrm>
            <a:off x="720000" y="1170125"/>
            <a:ext cx="7704000" cy="39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dk1"/>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8"/>
        <p:cNvGrpSpPr/>
        <p:nvPr/>
      </p:nvGrpSpPr>
      <p:grpSpPr>
        <a:xfrm>
          <a:off x="0" y="0"/>
          <a:ext cx="0" cy="0"/>
          <a:chOff x="0" y="0"/>
          <a:chExt cx="0" cy="0"/>
        </a:xfrm>
      </p:grpSpPr>
      <p:sp>
        <p:nvSpPr>
          <p:cNvPr id="100" name="Google Shape;100;p13"/>
          <p:cNvSpPr>
            <a:spLocks noGrp="1"/>
          </p:cNvSpPr>
          <p:nvPr>
            <p:ph type="pic" idx="2"/>
          </p:nvPr>
        </p:nvSpPr>
        <p:spPr>
          <a:xfrm flipH="1">
            <a:off x="5940175" y="539500"/>
            <a:ext cx="2490600" cy="4064400"/>
          </a:xfrm>
          <a:prstGeom prst="rect">
            <a:avLst/>
          </a:prstGeom>
          <a:noFill/>
          <a:ln>
            <a:noFill/>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3"/>
          <p:cNvSpPr txBox="1">
            <a:spLocks noGrp="1"/>
          </p:cNvSpPr>
          <p:nvPr>
            <p:ph type="title" idx="3" hasCustomPrompt="1"/>
          </p:nvPr>
        </p:nvSpPr>
        <p:spPr>
          <a:xfrm>
            <a:off x="720000" y="132605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4" hasCustomPrompt="1"/>
          </p:nvPr>
        </p:nvSpPr>
        <p:spPr>
          <a:xfrm>
            <a:off x="720000" y="3002732"/>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5" hasCustomPrompt="1"/>
          </p:nvPr>
        </p:nvSpPr>
        <p:spPr>
          <a:xfrm>
            <a:off x="720000" y="1884944"/>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6" hasCustomPrompt="1"/>
          </p:nvPr>
        </p:nvSpPr>
        <p:spPr>
          <a:xfrm>
            <a:off x="720000" y="356162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7" hasCustomPrompt="1"/>
          </p:nvPr>
        </p:nvSpPr>
        <p:spPr>
          <a:xfrm>
            <a:off x="720000" y="244383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8" hasCustomPrompt="1"/>
          </p:nvPr>
        </p:nvSpPr>
        <p:spPr>
          <a:xfrm>
            <a:off x="720000" y="412052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454700" y="132605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9" name="Google Shape;109;p13"/>
          <p:cNvSpPr txBox="1">
            <a:spLocks noGrp="1"/>
          </p:cNvSpPr>
          <p:nvPr>
            <p:ph type="subTitle" idx="9"/>
          </p:nvPr>
        </p:nvSpPr>
        <p:spPr>
          <a:xfrm>
            <a:off x="1454700" y="188494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10" name="Google Shape;110;p13"/>
          <p:cNvSpPr txBox="1">
            <a:spLocks noGrp="1"/>
          </p:cNvSpPr>
          <p:nvPr>
            <p:ph type="subTitle" idx="13"/>
          </p:nvPr>
        </p:nvSpPr>
        <p:spPr>
          <a:xfrm>
            <a:off x="1454700" y="244384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11" name="Google Shape;111;p13"/>
          <p:cNvSpPr txBox="1">
            <a:spLocks noGrp="1"/>
          </p:cNvSpPr>
          <p:nvPr>
            <p:ph type="subTitle" idx="14"/>
          </p:nvPr>
        </p:nvSpPr>
        <p:spPr>
          <a:xfrm>
            <a:off x="1454700" y="300273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12" name="Google Shape;112;p13"/>
          <p:cNvSpPr txBox="1">
            <a:spLocks noGrp="1"/>
          </p:cNvSpPr>
          <p:nvPr>
            <p:ph type="subTitle" idx="15"/>
          </p:nvPr>
        </p:nvSpPr>
        <p:spPr>
          <a:xfrm>
            <a:off x="1454700" y="356163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13" name="Google Shape;113;p13"/>
          <p:cNvSpPr txBox="1">
            <a:spLocks noGrp="1"/>
          </p:cNvSpPr>
          <p:nvPr>
            <p:ph type="subTitle" idx="16"/>
          </p:nvPr>
        </p:nvSpPr>
        <p:spPr>
          <a:xfrm>
            <a:off x="1454700" y="412052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19"/>
        <p:cNvGrpSpPr/>
        <p:nvPr/>
      </p:nvGrpSpPr>
      <p:grpSpPr>
        <a:xfrm>
          <a:off x="0" y="0"/>
          <a:ext cx="0" cy="0"/>
          <a:chOff x="0" y="0"/>
          <a:chExt cx="0" cy="0"/>
        </a:xfrm>
      </p:grpSpPr>
      <p:sp>
        <p:nvSpPr>
          <p:cNvPr id="21" name="Google Shape;21;p3"/>
          <p:cNvSpPr txBox="1">
            <a:spLocks noGrp="1"/>
          </p:cNvSpPr>
          <p:nvPr>
            <p:ph type="title"/>
          </p:nvPr>
        </p:nvSpPr>
        <p:spPr>
          <a:xfrm>
            <a:off x="3997350" y="2169725"/>
            <a:ext cx="4240500" cy="18300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a:spLocks noGrp="1"/>
          </p:cNvSpPr>
          <p:nvPr>
            <p:ph type="title" idx="2" hasCustomPrompt="1"/>
          </p:nvPr>
        </p:nvSpPr>
        <p:spPr>
          <a:xfrm>
            <a:off x="3997350" y="1143775"/>
            <a:ext cx="1474500" cy="841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a:spLocks noGrp="1"/>
          </p:cNvSpPr>
          <p:nvPr>
            <p:ph type="pic" idx="3"/>
          </p:nvPr>
        </p:nvSpPr>
        <p:spPr>
          <a:xfrm flipH="1">
            <a:off x="713227" y="539500"/>
            <a:ext cx="2760600" cy="40644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33070" y="3619"/>
            <a:ext cx="913924" cy="5140166"/>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050"/>
          </a:p>
        </p:txBody>
      </p:sp>
      <p:sp>
        <p:nvSpPr>
          <p:cNvPr id="17" name="bg object 17"/>
          <p:cNvSpPr/>
          <p:nvPr/>
        </p:nvSpPr>
        <p:spPr>
          <a:xfrm>
            <a:off x="5586459" y="2771172"/>
            <a:ext cx="3557588" cy="2372678"/>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050"/>
          </a:p>
        </p:txBody>
      </p:sp>
      <p:sp>
        <p:nvSpPr>
          <p:cNvPr id="18" name="bg object 18"/>
          <p:cNvSpPr/>
          <p:nvPr/>
        </p:nvSpPr>
        <p:spPr>
          <a:xfrm>
            <a:off x="6886575" y="0"/>
            <a:ext cx="2257425" cy="51435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050"/>
          </a:p>
        </p:txBody>
      </p:sp>
      <p:sp>
        <p:nvSpPr>
          <p:cNvPr id="19" name="bg object 19"/>
          <p:cNvSpPr/>
          <p:nvPr/>
        </p:nvSpPr>
        <p:spPr>
          <a:xfrm>
            <a:off x="7202158" y="0"/>
            <a:ext cx="1942148" cy="51435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050"/>
          </a:p>
        </p:txBody>
      </p:sp>
      <p:sp>
        <p:nvSpPr>
          <p:cNvPr id="20" name="bg object 20"/>
          <p:cNvSpPr/>
          <p:nvPr/>
        </p:nvSpPr>
        <p:spPr>
          <a:xfrm>
            <a:off x="6700837" y="2286000"/>
            <a:ext cx="2443163" cy="28575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050"/>
          </a:p>
        </p:txBody>
      </p:sp>
      <p:sp>
        <p:nvSpPr>
          <p:cNvPr id="21" name="bg object 21"/>
          <p:cNvSpPr/>
          <p:nvPr/>
        </p:nvSpPr>
        <p:spPr>
          <a:xfrm>
            <a:off x="7003448" y="0"/>
            <a:ext cx="2140744" cy="51435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050"/>
          </a:p>
        </p:txBody>
      </p:sp>
      <p:sp>
        <p:nvSpPr>
          <p:cNvPr id="22" name="bg object 22"/>
          <p:cNvSpPr/>
          <p:nvPr/>
        </p:nvSpPr>
        <p:spPr>
          <a:xfrm>
            <a:off x="8172450" y="0"/>
            <a:ext cx="971550" cy="51435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050"/>
          </a:p>
        </p:txBody>
      </p:sp>
      <p:sp>
        <p:nvSpPr>
          <p:cNvPr id="23" name="bg object 23"/>
          <p:cNvSpPr/>
          <p:nvPr/>
        </p:nvSpPr>
        <p:spPr>
          <a:xfrm>
            <a:off x="8202185" y="0"/>
            <a:ext cx="942023" cy="51435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050"/>
          </a:p>
        </p:txBody>
      </p:sp>
      <p:sp>
        <p:nvSpPr>
          <p:cNvPr id="24" name="bg object 24"/>
          <p:cNvSpPr/>
          <p:nvPr/>
        </p:nvSpPr>
        <p:spPr>
          <a:xfrm>
            <a:off x="7779544" y="2693194"/>
            <a:ext cx="1364456" cy="2450306"/>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050"/>
          </a:p>
        </p:txBody>
      </p:sp>
      <p:sp>
        <p:nvSpPr>
          <p:cNvPr id="25" name="bg object 25"/>
          <p:cNvSpPr/>
          <p:nvPr/>
        </p:nvSpPr>
        <p:spPr>
          <a:xfrm>
            <a:off x="1" y="3007519"/>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050"/>
          </a:p>
        </p:txBody>
      </p:sp>
      <p:sp>
        <p:nvSpPr>
          <p:cNvPr id="2" name="Holder 2"/>
          <p:cNvSpPr>
            <a:spLocks noGrp="1"/>
          </p:cNvSpPr>
          <p:nvPr>
            <p:ph type="title"/>
          </p:nvPr>
        </p:nvSpPr>
        <p:spPr>
          <a:xfrm>
            <a:off x="566500" y="289083"/>
            <a:ext cx="8011001" cy="738664"/>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457200" y="1183005"/>
            <a:ext cx="822960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15444"/>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515064" y="4855003"/>
            <a:ext cx="113347" cy="380873"/>
          </a:xfrm>
          <a:prstGeom prst="rect">
            <a:avLst/>
          </a:prstGeom>
        </p:spPr>
        <p:txBody>
          <a:bodyPr wrap="square" lIns="0" tIns="0" rIns="0" bIns="0">
            <a:spAutoFit/>
          </a:bodyPr>
          <a:lstStyle>
            <a:lvl1pPr>
              <a:defRPr sz="825" b="0" i="0">
                <a:solidFill>
                  <a:srgbClr val="2D936B"/>
                </a:solidFill>
                <a:latin typeface="Trebuchet MS" panose="020B0603020202020204"/>
                <a:cs typeface="Trebuchet MS" panose="020B0603020202020204"/>
              </a:defRPr>
            </a:lvl1pPr>
          </a:lstStyle>
          <a:p>
            <a:pPr marL="28575">
              <a:spcBef>
                <a:spcPts val="40"/>
              </a:spcBef>
            </a:pPr>
            <a:fld id="{81D60167-4931-47E6-BA6A-407CBD079E47}" type="slidenum">
              <a:rPr lang="en-IN" spc="8" smtClean="0"/>
            </a:fld>
            <a:endParaRPr lang="en-IN" spc="8"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bodyStyle>
    <p:other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3" name="Google Shape;1183;p28"/>
          <p:cNvSpPr txBox="1">
            <a:spLocks noGrp="1"/>
          </p:cNvSpPr>
          <p:nvPr/>
        </p:nvSpPr>
        <p:spPr>
          <a:xfrm>
            <a:off x="2636289" y="2300359"/>
            <a:ext cx="6507389" cy="780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Rozha One"/>
              <a:buNone/>
              <a:defRPr sz="72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2pPr>
            <a:lvl3pPr marR="0" lvl="2"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3pPr>
            <a:lvl4pPr marR="0" lvl="3"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4pPr>
            <a:lvl5pPr marR="0" lvl="4"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5pPr>
            <a:lvl6pPr marR="0" lvl="5"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6pPr>
            <a:lvl7pPr marR="0" lvl="6"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7pPr>
            <a:lvl8pPr marR="0" lvl="7"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8pPr>
            <a:lvl9pPr marR="0" lvl="8"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9pPr>
          </a:lstStyle>
          <a:p>
            <a:pPr marL="0" lvl="0" indent="0" algn="l" rtl="0">
              <a:spcBef>
                <a:spcPts val="0"/>
              </a:spcBef>
              <a:spcAft>
                <a:spcPts val="0"/>
              </a:spcAft>
              <a:buNone/>
            </a:pPr>
            <a:r>
              <a:rPr lang="en-IN" sz="3200" dirty="0">
                <a:latin typeface="Javanese Text" panose="02000000000000000000" pitchFamily="2" charset="0"/>
              </a:rPr>
              <a:t>RENUKA BEENA </a:t>
            </a:r>
            <a:endParaRPr lang="en-IN" sz="3200" dirty="0">
              <a:latin typeface="Javanese Text" panose="02000000000000000000" pitchFamily="2" charset="0"/>
            </a:endParaRPr>
          </a:p>
        </p:txBody>
      </p:sp>
      <p:sp>
        <p:nvSpPr>
          <p:cNvPr id="14" name="Google Shape;1184;p28"/>
          <p:cNvSpPr txBox="1">
            <a:spLocks noGrp="1"/>
          </p:cNvSpPr>
          <p:nvPr/>
        </p:nvSpPr>
        <p:spPr>
          <a:xfrm>
            <a:off x="1785569" y="3081350"/>
            <a:ext cx="51621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6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9pPr>
          </a:lstStyle>
          <a:p>
            <a:pPr marL="0" indent="0"/>
            <a:r>
              <a:rPr lang="en-US" sz="2000" b="1" dirty="0">
                <a:latin typeface="Javanese Text" panose="02000000000000000000" pitchFamily="2" charset="0"/>
                <a:ea typeface="MS UI Gothic" panose="020B0600070205080204" pitchFamily="34" charset="-128"/>
                <a:cs typeface="Rozha One" panose="020B0604020202020204" charset="0"/>
              </a:rPr>
              <a:t>FINAL PROJECT</a:t>
            </a:r>
            <a:endParaRPr lang="en-US" sz="2000" b="1" dirty="0">
              <a:latin typeface="Javanese Text" panose="02000000000000000000" pitchFamily="2" charset="0"/>
              <a:ea typeface="MS UI Gothic" panose="020B0600070205080204" pitchFamily="34" charset="-128"/>
              <a:cs typeface="Rozha One" panose="020B0604020202020204" charset="0"/>
            </a:endParaRPr>
          </a:p>
        </p:txBody>
      </p:sp>
      <p:cxnSp>
        <p:nvCxnSpPr>
          <p:cNvPr id="15" name="Straight Connector 14"/>
          <p:cNvCxnSpPr/>
          <p:nvPr/>
        </p:nvCxnSpPr>
        <p:spPr>
          <a:xfrm>
            <a:off x="2355602" y="3052372"/>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14" name="Google Shape;1262;p36"/>
          <p:cNvSpPr txBox="1">
            <a:spLocks noGrp="1"/>
          </p:cNvSpPr>
          <p:nvPr/>
        </p:nvSpPr>
        <p:spPr>
          <a:xfrm>
            <a:off x="362793" y="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ozha One"/>
              <a:buNone/>
              <a:defRPr sz="40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2pPr>
            <a:lvl3pPr marR="0" lvl="2"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3pPr>
            <a:lvl4pPr marR="0" lvl="3"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4pPr>
            <a:lvl5pPr marR="0" lvl="4"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5pPr>
            <a:lvl6pPr marR="0" lvl="5"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6pPr>
            <a:lvl7pPr marR="0" lvl="6"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7pPr>
            <a:lvl8pPr marR="0" lvl="7"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8pPr>
            <a:lvl9pPr marR="0" lvl="8"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9pPr>
          </a:lstStyle>
          <a:p>
            <a:pPr marL="0" lvl="0" indent="0" algn="l" rtl="0">
              <a:spcBef>
                <a:spcPts val="0"/>
              </a:spcBef>
              <a:spcAft>
                <a:spcPts val="0"/>
              </a:spcAft>
              <a:buNone/>
            </a:pPr>
            <a:r>
              <a:rPr lang="en-GB" sz="3600" dirty="0">
                <a:solidFill>
                  <a:schemeClr val="tx2"/>
                </a:solidFill>
                <a:latin typeface="Trebuchet MS" panose="020B0603020202020204" pitchFamily="34" charset="0"/>
              </a:rPr>
              <a:t>MODELLING</a:t>
            </a:r>
            <a:endParaRPr sz="3600" dirty="0">
              <a:solidFill>
                <a:schemeClr val="tx2"/>
              </a:solidFill>
              <a:latin typeface="Trebuchet MS" panose="020B0603020202020204" pitchFamily="34" charset="0"/>
            </a:endParaRPr>
          </a:p>
        </p:txBody>
      </p:sp>
      <p:sp>
        <p:nvSpPr>
          <p:cNvPr id="15" name="Google Shape;1269;p36"/>
          <p:cNvSpPr txBox="1"/>
          <p:nvPr/>
        </p:nvSpPr>
        <p:spPr>
          <a:xfrm>
            <a:off x="597254" y="2154940"/>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Javanese Text" panose="02000000000000000000" pitchFamily="2" charset="0"/>
              <a:cs typeface="Rozha One" panose="020B0604020202020204" charset="0"/>
            </a:endParaRPr>
          </a:p>
        </p:txBody>
      </p:sp>
      <p:sp>
        <p:nvSpPr>
          <p:cNvPr id="16" name="Google Shape;1270;p36"/>
          <p:cNvSpPr txBox="1"/>
          <p:nvPr/>
        </p:nvSpPr>
        <p:spPr>
          <a:xfrm>
            <a:off x="362793" y="803907"/>
            <a:ext cx="8317983" cy="2393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sz="2000" b="1" dirty="0">
                <a:latin typeface="Trebuchet MS" panose="020B0603020202020204" pitchFamily="34" charset="0"/>
                <a:cs typeface="Rozha One" panose="020B0604020202020204" charset="0"/>
              </a:rPr>
              <a:t>Components:</a:t>
            </a:r>
            <a:endParaRPr lang="en-US" sz="2000" b="1" dirty="0">
              <a:latin typeface="Trebuchet MS" panose="020B0603020202020204" pitchFamily="34" charset="0"/>
              <a:cs typeface="Rozha One" panose="020B0604020202020204" charset="0"/>
            </a:endParaRPr>
          </a:p>
          <a:p>
            <a:pPr marL="457200" indent="-457200" algn="l">
              <a:buFont typeface="Arial" panose="020B0604020202020204" pitchFamily="34" charset="0"/>
              <a:buChar char="•"/>
            </a:pPr>
            <a:r>
              <a:rPr lang="en-US" sz="2000" b="1" dirty="0">
                <a:latin typeface="Trebuchet MS" panose="020B0603020202020204" pitchFamily="34" charset="0"/>
                <a:cs typeface="Rozha One" panose="020B0604020202020204" charset="0"/>
              </a:rPr>
              <a:t>Key Press Handling: Function: </a:t>
            </a:r>
            <a:r>
              <a:rPr lang="en-US" sz="2000" i="1" dirty="0" err="1">
                <a:latin typeface="Trebuchet MS" panose="020B0603020202020204" pitchFamily="34" charset="0"/>
                <a:cs typeface="Rozha One" panose="020B0604020202020204" charset="0"/>
              </a:rPr>
              <a:t>on_press</a:t>
            </a:r>
            <a:r>
              <a:rPr lang="en-US" sz="2000" i="1" dirty="0">
                <a:latin typeface="Trebuchet MS" panose="020B0603020202020204" pitchFamily="34" charset="0"/>
                <a:cs typeface="Rozha One" panose="020B0604020202020204" charset="0"/>
              </a:rPr>
              <a:t>(key)</a:t>
            </a:r>
            <a:endParaRPr lang="en-US" sz="2000" i="1" dirty="0">
              <a:latin typeface="Trebuchet MS" panose="020B0603020202020204" pitchFamily="34" charset="0"/>
              <a:cs typeface="Rozha One" panose="020B0604020202020204" charset="0"/>
            </a:endParaRPr>
          </a:p>
          <a:p>
            <a:pPr algn="l"/>
            <a:r>
              <a:rPr lang="en-US" sz="2000" b="1" dirty="0">
                <a:latin typeface="Trebuchet MS" panose="020B0603020202020204" pitchFamily="34" charset="0"/>
                <a:cs typeface="Rozha One" panose="020B0604020202020204" charset="0"/>
              </a:rPr>
              <a:t>	Description: </a:t>
            </a:r>
            <a:r>
              <a:rPr lang="en-US" sz="2000" dirty="0">
                <a:latin typeface="Trebuchet MS" panose="020B0603020202020204" pitchFamily="34" charset="0"/>
                <a:cs typeface="Rozha One" panose="020B0604020202020204" charset="0"/>
              </a:rPr>
              <a:t>Captures and logs the pressed keys.</a:t>
            </a:r>
            <a:endParaRPr lang="en-US" sz="2000" dirty="0">
              <a:latin typeface="Trebuchet MS" panose="020B0603020202020204" pitchFamily="34" charset="0"/>
              <a:cs typeface="Rozha One" panose="020B0604020202020204" charset="0"/>
            </a:endParaRPr>
          </a:p>
          <a:p>
            <a:pPr algn="l"/>
            <a:r>
              <a:rPr lang="en-US" sz="2000" b="1" dirty="0">
                <a:latin typeface="Trebuchet MS" panose="020B0603020202020204" pitchFamily="34" charset="0"/>
                <a:cs typeface="Rozha One" panose="020B0604020202020204" charset="0"/>
              </a:rPr>
              <a:t>	Details: </a:t>
            </a:r>
            <a:r>
              <a:rPr lang="en-US" sz="2000" dirty="0">
                <a:latin typeface="Trebuchet MS" panose="020B0603020202020204" pitchFamily="34" charset="0"/>
                <a:cs typeface="Rozha One" panose="020B0604020202020204" charset="0"/>
              </a:rPr>
              <a:t>Appends key press events to a list and updates the   JSON log file.</a:t>
            </a:r>
            <a:endParaRPr lang="en-US" sz="2000" dirty="0">
              <a:latin typeface="Trebuchet MS" panose="020B0603020202020204" pitchFamily="34" charset="0"/>
              <a:cs typeface="Rozha One" panose="020B0604020202020204" charset="0"/>
            </a:endParaRPr>
          </a:p>
          <a:p>
            <a:pPr algn="l"/>
            <a:endParaRPr lang="en-US" sz="2000" dirty="0">
              <a:latin typeface="Trebuchet MS" panose="020B0603020202020204" pitchFamily="34" charset="0"/>
              <a:cs typeface="Rozha One" panose="020B0604020202020204" charset="0"/>
            </a:endParaRPr>
          </a:p>
          <a:p>
            <a:pPr marL="457200" indent="-457200" algn="l">
              <a:buFont typeface="Arial" panose="020B0604020202020204" pitchFamily="34" charset="0"/>
              <a:buChar char="•"/>
            </a:pPr>
            <a:r>
              <a:rPr lang="en-US" sz="2000" b="1" dirty="0">
                <a:latin typeface="Trebuchet MS" panose="020B0603020202020204" pitchFamily="34" charset="0"/>
                <a:cs typeface="Rozha One" panose="020B0604020202020204" charset="0"/>
              </a:rPr>
              <a:t>Key Release Handling: Function: </a:t>
            </a:r>
            <a:r>
              <a:rPr lang="en-US" sz="2000" i="1" dirty="0" err="1">
                <a:latin typeface="Trebuchet MS" panose="020B0603020202020204" pitchFamily="34" charset="0"/>
                <a:cs typeface="Rozha One" panose="020B0604020202020204" charset="0"/>
              </a:rPr>
              <a:t>on_release</a:t>
            </a:r>
            <a:r>
              <a:rPr lang="en-US" sz="2000" i="1" dirty="0">
                <a:latin typeface="Trebuchet MS" panose="020B0603020202020204" pitchFamily="34" charset="0"/>
                <a:cs typeface="Rozha One" panose="020B0604020202020204" charset="0"/>
              </a:rPr>
              <a:t>(key)</a:t>
            </a:r>
            <a:endParaRPr lang="en-US" sz="2000" i="1" dirty="0">
              <a:latin typeface="Trebuchet MS" panose="020B0603020202020204" pitchFamily="34" charset="0"/>
              <a:cs typeface="Rozha One" panose="020B0604020202020204" charset="0"/>
            </a:endParaRPr>
          </a:p>
          <a:p>
            <a:pPr algn="l"/>
            <a:r>
              <a:rPr lang="en-US" sz="2000" b="1" dirty="0">
                <a:latin typeface="Trebuchet MS" panose="020B0603020202020204" pitchFamily="34" charset="0"/>
                <a:cs typeface="Rozha One" panose="020B0604020202020204" charset="0"/>
              </a:rPr>
              <a:t>	Description: </a:t>
            </a:r>
            <a:r>
              <a:rPr lang="en-US" sz="2000" dirty="0">
                <a:latin typeface="Trebuchet MS" panose="020B0603020202020204" pitchFamily="34" charset="0"/>
                <a:cs typeface="Rozha One" panose="020B0604020202020204" charset="0"/>
              </a:rPr>
              <a:t>Captures and logs the released keys.</a:t>
            </a:r>
            <a:endParaRPr lang="en-US" sz="2000" dirty="0">
              <a:latin typeface="Trebuchet MS" panose="020B0603020202020204" pitchFamily="34" charset="0"/>
              <a:cs typeface="Rozha One" panose="020B0604020202020204" charset="0"/>
            </a:endParaRPr>
          </a:p>
          <a:p>
            <a:pPr algn="l"/>
            <a:r>
              <a:rPr lang="en-US" sz="2000" dirty="0">
                <a:latin typeface="Trebuchet MS" panose="020B0603020202020204" pitchFamily="34" charset="0"/>
                <a:cs typeface="Rozha One" panose="020B0604020202020204" charset="0"/>
              </a:rPr>
              <a:t>	</a:t>
            </a:r>
            <a:r>
              <a:rPr lang="en-US" sz="2000" b="1" dirty="0">
                <a:latin typeface="Trebuchet MS" panose="020B0603020202020204" pitchFamily="34" charset="0"/>
                <a:cs typeface="Rozha One" panose="020B0604020202020204" charset="0"/>
              </a:rPr>
              <a:t>Details: </a:t>
            </a:r>
            <a:r>
              <a:rPr lang="en-US" sz="2000" dirty="0">
                <a:latin typeface="Trebuchet MS" panose="020B0603020202020204" pitchFamily="34" charset="0"/>
                <a:cs typeface="Rozha One" panose="020B0604020202020204" charset="0"/>
              </a:rPr>
              <a:t>Appends key release events to a list, updates the JSON log file, and accumulates keys for the text log.</a:t>
            </a:r>
            <a:endParaRPr lang="en-US" sz="2000" dirty="0">
              <a:latin typeface="Trebuchet MS" panose="020B0603020202020204" pitchFamily="34" charset="0"/>
              <a:cs typeface="Rozha One" panose="020B0604020202020204" charset="0"/>
            </a:endParaRPr>
          </a:p>
          <a:p>
            <a:pPr algn="l"/>
            <a:endParaRPr lang="en-US" sz="16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6" name="Google Shape;1292;p38"/>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Javanese Text" panose="02000000000000000000" pitchFamily="2" charset="0"/>
            </a:endParaRPr>
          </a:p>
        </p:txBody>
      </p:sp>
      <p:sp>
        <p:nvSpPr>
          <p:cNvPr id="7" name="Google Shape;1262;p36"/>
          <p:cNvSpPr txBox="1">
            <a:spLocks noGrp="1"/>
          </p:cNvSpPr>
          <p:nvPr/>
        </p:nvSpPr>
        <p:spPr>
          <a:xfrm>
            <a:off x="2931667" y="947302"/>
            <a:ext cx="2632887" cy="7281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ozha One"/>
              <a:buNone/>
              <a:defRPr sz="79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GB" sz="3600" dirty="0">
                <a:solidFill>
                  <a:schemeClr val="tx2"/>
                </a:solidFill>
                <a:latin typeface="Trebuchet MS" panose="020B0603020202020204" pitchFamily="34" charset="0"/>
              </a:rPr>
              <a:t>MODELLING</a:t>
            </a:r>
            <a:endParaRPr sz="3600" dirty="0">
              <a:solidFill>
                <a:schemeClr val="tx2"/>
              </a:solidFill>
              <a:latin typeface="Trebuchet MS" panose="020B0603020202020204" pitchFamily="34" charset="0"/>
            </a:endParaRPr>
          </a:p>
        </p:txBody>
      </p:sp>
      <p:sp>
        <p:nvSpPr>
          <p:cNvPr id="8" name="Google Shape;1269;p36"/>
          <p:cNvSpPr txBox="1"/>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Javanese Text" panose="02000000000000000000" pitchFamily="2" charset="0"/>
              <a:cs typeface="Rozha One" panose="020B0604020202020204" charset="0"/>
            </a:endParaRPr>
          </a:p>
        </p:txBody>
      </p:sp>
      <p:sp>
        <p:nvSpPr>
          <p:cNvPr id="9" name="Google Shape;1270;p36"/>
          <p:cNvSpPr txBox="1"/>
          <p:nvPr/>
        </p:nvSpPr>
        <p:spPr>
          <a:xfrm>
            <a:off x="2061059" y="2082341"/>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lgn="l">
              <a:buFont typeface="Arial" panose="020B0604020202020204" pitchFamily="34" charset="0"/>
              <a:buChar char="•"/>
            </a:pPr>
            <a:r>
              <a:rPr lang="en-US" sz="2000" b="1" dirty="0">
                <a:latin typeface="Javanese Text" panose="02000000000000000000" pitchFamily="2" charset="0"/>
                <a:cs typeface="Rozha One" panose="020B0604020202020204" charset="0"/>
              </a:rPr>
              <a:t>Logging Functions: Text Logging: </a:t>
            </a:r>
            <a:r>
              <a:rPr lang="en-US" sz="2000" i="1" dirty="0" err="1">
                <a:latin typeface="Javanese Text" panose="02000000000000000000" pitchFamily="2" charset="0"/>
                <a:cs typeface="Rozha One" panose="020B0604020202020204" charset="0"/>
              </a:rPr>
              <a:t>generate_text_log</a:t>
            </a:r>
            <a:r>
              <a:rPr lang="en-US" sz="2000" i="1" dirty="0">
                <a:latin typeface="Javanese Text" panose="02000000000000000000" pitchFamily="2" charset="0"/>
                <a:cs typeface="Rozha One" panose="020B0604020202020204" charset="0"/>
              </a:rPr>
              <a:t>(key)</a:t>
            </a:r>
            <a:endParaRPr lang="en-US" sz="2000" i="1" dirty="0">
              <a:latin typeface="Javanese Text" panose="02000000000000000000" pitchFamily="2" charset="0"/>
              <a:cs typeface="Rozha One" panose="020B0604020202020204" charset="0"/>
            </a:endParaRPr>
          </a:p>
          <a:p>
            <a:pPr algn="l"/>
            <a:r>
              <a:rPr lang="en-US" sz="2000" b="1" dirty="0">
                <a:latin typeface="Javanese Text" panose="02000000000000000000" pitchFamily="2" charset="0"/>
                <a:cs typeface="Rozha One" panose="020B0604020202020204" charset="0"/>
              </a:rPr>
              <a:t>	Description: </a:t>
            </a:r>
            <a:r>
              <a:rPr lang="en-US" sz="2000" dirty="0">
                <a:latin typeface="Javanese Text" panose="02000000000000000000" pitchFamily="2" charset="0"/>
                <a:cs typeface="Rozha One" panose="020B0604020202020204" charset="0"/>
              </a:rPr>
              <a:t>Writes the recorded keys to key_log.txt.</a:t>
            </a:r>
            <a:endParaRPr lang="en-US" sz="2000" dirty="0">
              <a:latin typeface="Javanese Text" panose="02000000000000000000" pitchFamily="2" charset="0"/>
              <a:cs typeface="Rozha One" panose="020B0604020202020204" charset="0"/>
            </a:endParaRPr>
          </a:p>
          <a:p>
            <a:pPr algn="l"/>
            <a:endParaRPr lang="en-US" sz="2000" dirty="0">
              <a:latin typeface="Javanese Text" panose="02000000000000000000" pitchFamily="2" charset="0"/>
              <a:cs typeface="Rozha One" panose="020B0604020202020204" charset="0"/>
            </a:endParaRPr>
          </a:p>
          <a:p>
            <a:pPr marL="457200" indent="-457200" algn="l">
              <a:buFont typeface="Arial" panose="020B0604020202020204" pitchFamily="34" charset="0"/>
              <a:buChar char="•"/>
            </a:pPr>
            <a:r>
              <a:rPr lang="en-US" sz="2000" b="1" dirty="0">
                <a:latin typeface="Javanese Text" panose="02000000000000000000" pitchFamily="2" charset="0"/>
                <a:cs typeface="Rozha One" panose="020B0604020202020204" charset="0"/>
              </a:rPr>
              <a:t>JSON Logging</a:t>
            </a:r>
            <a:r>
              <a:rPr lang="en-US" sz="2000" dirty="0">
                <a:latin typeface="Javanese Text" panose="02000000000000000000" pitchFamily="2" charset="0"/>
                <a:cs typeface="Rozha One" panose="020B0604020202020204" charset="0"/>
              </a:rPr>
              <a:t>: </a:t>
            </a:r>
            <a:r>
              <a:rPr lang="en-US" sz="2000" i="1" dirty="0" err="1">
                <a:latin typeface="Javanese Text" panose="02000000000000000000" pitchFamily="2" charset="0"/>
                <a:cs typeface="Rozha One" panose="020B0604020202020204" charset="0"/>
              </a:rPr>
              <a:t>generate_json_file</a:t>
            </a:r>
            <a:r>
              <a:rPr lang="en-US" sz="2000" i="1" dirty="0">
                <a:latin typeface="Javanese Text" panose="02000000000000000000" pitchFamily="2" charset="0"/>
                <a:cs typeface="Rozha One" panose="020B0604020202020204" charset="0"/>
              </a:rPr>
              <a:t>(</a:t>
            </a:r>
            <a:r>
              <a:rPr lang="en-US" sz="2000" i="1" dirty="0" err="1">
                <a:latin typeface="Javanese Text" panose="02000000000000000000" pitchFamily="2" charset="0"/>
                <a:cs typeface="Rozha One" panose="020B0604020202020204" charset="0"/>
              </a:rPr>
              <a:t>keys_used</a:t>
            </a:r>
            <a:r>
              <a:rPr lang="en-US" sz="2000" i="1" dirty="0">
                <a:latin typeface="Javanese Text" panose="02000000000000000000" pitchFamily="2" charset="0"/>
                <a:cs typeface="Rozha One" panose="020B0604020202020204" charset="0"/>
              </a:rPr>
              <a:t>)</a:t>
            </a:r>
            <a:endParaRPr lang="en-US" sz="2000" i="1" dirty="0">
              <a:latin typeface="Javanese Text" panose="02000000000000000000" pitchFamily="2" charset="0"/>
              <a:cs typeface="Rozha One" panose="020B0604020202020204" charset="0"/>
            </a:endParaRPr>
          </a:p>
          <a:p>
            <a:pPr algn="l"/>
            <a:r>
              <a:rPr lang="en-US" sz="2000" b="1" dirty="0">
                <a:latin typeface="Javanese Text" panose="02000000000000000000" pitchFamily="2" charset="0"/>
                <a:cs typeface="Rozha One" panose="020B0604020202020204" charset="0"/>
              </a:rPr>
              <a:t>	Description: </a:t>
            </a:r>
            <a:r>
              <a:rPr lang="en-US" sz="2000" dirty="0">
                <a:latin typeface="Javanese Text" panose="02000000000000000000" pitchFamily="2" charset="0"/>
                <a:cs typeface="Rozha One" panose="020B0604020202020204" charset="0"/>
              </a:rPr>
              <a:t>Dumps the list of key events to </a:t>
            </a:r>
            <a:r>
              <a:rPr lang="en-US" sz="2000" dirty="0" err="1">
                <a:latin typeface="Javanese Text" panose="02000000000000000000" pitchFamily="2" charset="0"/>
                <a:cs typeface="Rozha One" panose="020B0604020202020204" charset="0"/>
              </a:rPr>
              <a:t>key_log.json</a:t>
            </a:r>
            <a:r>
              <a:rPr lang="en-US" sz="2000" dirty="0">
                <a:latin typeface="Javanese Text" panose="02000000000000000000" pitchFamily="2" charset="0"/>
                <a:cs typeface="Rozha One" panose="020B0604020202020204" charset="0"/>
              </a:rPr>
              <a:t>.</a:t>
            </a:r>
            <a:endParaRPr lang="en-IN" sz="20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pic>
        <p:nvPicPr>
          <p:cNvPr id="5" name="Picture 4"/>
          <p:cNvPicPr>
            <a:picLocks noChangeAspect="1"/>
          </p:cNvPicPr>
          <p:nvPr/>
        </p:nvPicPr>
        <p:blipFill>
          <a:blip r:embed="rId1"/>
          <a:stretch>
            <a:fillRect/>
          </a:stretch>
        </p:blipFill>
        <p:spPr>
          <a:xfrm>
            <a:off x="109416" y="401206"/>
            <a:ext cx="1891322" cy="1820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 name="Google Shape;1292;p38"/>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Javanese Text" panose="02000000000000000000" pitchFamily="2" charset="0"/>
            </a:endParaRPr>
          </a:p>
        </p:txBody>
      </p:sp>
      <p:sp>
        <p:nvSpPr>
          <p:cNvPr id="5" name="Google Shape;1262;p36"/>
          <p:cNvSpPr txBox="1"/>
          <p:nvPr/>
        </p:nvSpPr>
        <p:spPr>
          <a:xfrm>
            <a:off x="297882" y="1579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600" dirty="0">
                <a:solidFill>
                  <a:schemeClr val="tx2"/>
                </a:solidFill>
                <a:latin typeface="Trebuchet MS" panose="020B0603020202020204" pitchFamily="34" charset="0"/>
              </a:rPr>
              <a:t>MODELLING</a:t>
            </a:r>
            <a:endParaRPr lang="en-IN" sz="3600" dirty="0">
              <a:solidFill>
                <a:schemeClr val="tx2"/>
              </a:solidFill>
              <a:latin typeface="Trebuchet MS" panose="020B0603020202020204" pitchFamily="34" charset="0"/>
            </a:endParaRPr>
          </a:p>
        </p:txBody>
      </p:sp>
      <p:sp>
        <p:nvSpPr>
          <p:cNvPr id="6" name="Google Shape;1269;p36"/>
          <p:cNvSpPr txBox="1"/>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Javanese Text" panose="02000000000000000000" pitchFamily="2" charset="0"/>
              <a:cs typeface="Rozha One" panose="020B0604020202020204" charset="0"/>
            </a:endParaRPr>
          </a:p>
        </p:txBody>
      </p:sp>
      <p:sp>
        <p:nvSpPr>
          <p:cNvPr id="7" name="Google Shape;1270;p36"/>
          <p:cNvSpPr txBox="1"/>
          <p:nvPr/>
        </p:nvSpPr>
        <p:spPr>
          <a:xfrm>
            <a:off x="297882" y="906908"/>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sz="1600" b="1" dirty="0">
                <a:latin typeface="Trebuchet MS" panose="020B0603020202020204" pitchFamily="34" charset="0"/>
                <a:cs typeface="Rozha One" panose="020B0604020202020204" charset="0"/>
              </a:rPr>
              <a:t>Flow Diagram:</a:t>
            </a:r>
            <a:endParaRPr lang="en-US" sz="1600" dirty="0">
              <a:latin typeface="Trebuchet MS" panose="020B0603020202020204" pitchFamily="34" charset="0"/>
              <a:cs typeface="Rozha One" panose="020B0604020202020204" charset="0"/>
            </a:endParaRP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Initialization:</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Set up the main GUI window.</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Initialize global variables for key logging.</a:t>
            </a:r>
            <a:endParaRPr lang="en-US" sz="1600" dirty="0">
              <a:latin typeface="Trebuchet MS" panose="020B0603020202020204" pitchFamily="34" charset="0"/>
              <a:cs typeface="Rozha One" panose="020B0604020202020204" charset="0"/>
            </a:endParaRP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Event Capture:</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Start capturing key events when the "Start" button is pressed.</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Log key press and release events.</a:t>
            </a:r>
            <a:endParaRPr lang="en-US" sz="1600" dirty="0">
              <a:latin typeface="Trebuchet MS" panose="020B0603020202020204" pitchFamily="34" charset="0"/>
              <a:cs typeface="Rozha One" panose="020B0604020202020204" charset="0"/>
            </a:endParaRP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Data Logging:</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Continuously update text and JSON log files with captured key events.</a:t>
            </a:r>
            <a:endParaRPr lang="en-US" sz="1600" dirty="0">
              <a:latin typeface="Trebuchet MS" panose="020B0603020202020204" pitchFamily="34" charset="0"/>
              <a:cs typeface="Rozha One" panose="020B0604020202020204" charset="0"/>
            </a:endParaRP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Stop Logging:</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Stop capturing key events when the "Stop" button is pressed.</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Update the GUI status to indicate the keylogger is stopped.</a:t>
            </a:r>
            <a:endParaRPr lang="en-US" sz="1600" dirty="0">
              <a:latin typeface="Trebuchet MS" panose="020B0603020202020204" pitchFamily="34" charset="0"/>
              <a:cs typeface="Rozha One" panose="020B0604020202020204" charset="0"/>
            </a:endParaRPr>
          </a:p>
          <a:p>
            <a:pPr algn="l"/>
            <a:endParaRPr lang="en-IN" sz="1200" dirty="0">
              <a:latin typeface="Javanese Text" panose="02000000000000000000" pitchFamily="2" charset="0"/>
              <a:cs typeface="Rozha One"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9" name="TextBox 4"/>
          <p:cNvSpPr txBox="1"/>
          <p:nvPr/>
        </p:nvSpPr>
        <p:spPr>
          <a:xfrm>
            <a:off x="295452" y="242545"/>
            <a:ext cx="457200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600" dirty="0">
                <a:solidFill>
                  <a:schemeClr val="tx2"/>
                </a:solidFill>
                <a:latin typeface="Trebuchet MS" panose="020B0603020202020204" pitchFamily="34" charset="0"/>
                <a:cs typeface="Rozha One" panose="020B0604020202020204" charset="0"/>
              </a:rPr>
              <a:t>R</a:t>
            </a:r>
            <a:r>
              <a:rPr lang="en-IN" sz="3600" spc="-40" dirty="0">
                <a:solidFill>
                  <a:schemeClr val="tx2"/>
                </a:solidFill>
                <a:latin typeface="Trebuchet MS" panose="020B0603020202020204" pitchFamily="34" charset="0"/>
                <a:cs typeface="Rozha One" panose="020B0604020202020204" charset="0"/>
              </a:rPr>
              <a:t>E</a:t>
            </a:r>
            <a:r>
              <a:rPr lang="en-IN" sz="3600" spc="15" dirty="0">
                <a:solidFill>
                  <a:schemeClr val="tx2"/>
                </a:solidFill>
                <a:latin typeface="Trebuchet MS" panose="020B0603020202020204" pitchFamily="34" charset="0"/>
                <a:cs typeface="Rozha One" panose="020B0604020202020204" charset="0"/>
              </a:rPr>
              <a:t>S</a:t>
            </a:r>
            <a:r>
              <a:rPr lang="en-IN" sz="3600" spc="-30" dirty="0">
                <a:solidFill>
                  <a:schemeClr val="tx2"/>
                </a:solidFill>
                <a:latin typeface="Trebuchet MS" panose="020B0603020202020204" pitchFamily="34" charset="0"/>
                <a:cs typeface="Rozha One" panose="020B0604020202020204" charset="0"/>
              </a:rPr>
              <a:t>U</a:t>
            </a:r>
            <a:r>
              <a:rPr lang="en-IN" sz="3600" spc="-405" dirty="0">
                <a:solidFill>
                  <a:schemeClr val="tx2"/>
                </a:solidFill>
                <a:latin typeface="Trebuchet MS" panose="020B0603020202020204" pitchFamily="34" charset="0"/>
                <a:cs typeface="Rozha One" panose="020B0604020202020204" charset="0"/>
              </a:rPr>
              <a:t>L</a:t>
            </a:r>
            <a:r>
              <a:rPr lang="en-IN" sz="3600" dirty="0">
                <a:solidFill>
                  <a:schemeClr val="tx2"/>
                </a:solidFill>
                <a:latin typeface="Trebuchet MS" panose="020B0603020202020204" pitchFamily="34" charset="0"/>
                <a:cs typeface="Rozha One" panose="020B0604020202020204" charset="0"/>
              </a:rPr>
              <a:t>TS</a:t>
            </a:r>
            <a:endParaRPr lang="en-IN" sz="3600" dirty="0">
              <a:solidFill>
                <a:schemeClr val="tx2"/>
              </a:solidFill>
              <a:latin typeface="Trebuchet MS" panose="020B0603020202020204" pitchFamily="34" charset="0"/>
              <a:cs typeface="Rozha One" panose="020B0604020202020204" charset="0"/>
            </a:endParaRPr>
          </a:p>
        </p:txBody>
      </p:sp>
      <p:sp>
        <p:nvSpPr>
          <p:cNvPr id="11" name="TextBox 8"/>
          <p:cNvSpPr txBox="1"/>
          <p:nvPr/>
        </p:nvSpPr>
        <p:spPr>
          <a:xfrm>
            <a:off x="427157" y="2706669"/>
            <a:ext cx="7328452"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0" fontAlgn="base" latinLnBrk="0" hangingPunct="0">
              <a:lnSpc>
                <a:spcPct val="100000"/>
              </a:lnSpc>
              <a:spcBef>
                <a:spcPct val="0"/>
              </a:spcBef>
              <a:spcAft>
                <a:spcPct val="0"/>
              </a:spcAft>
              <a:buClrTx/>
              <a:buSzTx/>
            </a:pPr>
            <a:endParaRPr kumimoji="0" lang="en-US" altLang="en-US"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Sample Logs:</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Show examples of the key_log.txt and </a:t>
            </a:r>
            <a:r>
              <a:rPr kumimoji="0" lang="en-US" altLang="en-US" sz="1600" i="0" u="none" strike="noStrike" cap="none" normalizeH="0" baseline="0" dirty="0" err="1">
                <a:ln>
                  <a:noFill/>
                </a:ln>
                <a:solidFill>
                  <a:schemeClr val="tx1"/>
                </a:solidFill>
                <a:effectLst/>
                <a:latin typeface="Trebuchet MS" panose="020B0603020202020204" pitchFamily="34" charset="0"/>
                <a:cs typeface="Rozha One" panose="020B0604020202020204" charset="0"/>
              </a:rPr>
              <a:t>key_log.json</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files to illustrate how the keystrokes are recorded. </a:t>
            </a: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endParaRPr lang="en-IN" dirty="0">
              <a:latin typeface="Javanese Text" panose="02000000000000000000" pitchFamily="2" charset="0"/>
              <a:cs typeface="Rozha One" panose="020B0604020202020204" charset="0"/>
            </a:endParaRPr>
          </a:p>
        </p:txBody>
      </p:sp>
      <p:pic>
        <p:nvPicPr>
          <p:cNvPr id="3" name="Picture 2"/>
          <p:cNvPicPr>
            <a:picLocks noChangeAspect="1"/>
          </p:cNvPicPr>
          <p:nvPr/>
        </p:nvPicPr>
        <p:blipFill>
          <a:blip r:embed="rId1"/>
          <a:stretch>
            <a:fillRect/>
          </a:stretch>
        </p:blipFill>
        <p:spPr>
          <a:xfrm>
            <a:off x="412684" y="1136709"/>
            <a:ext cx="6769290" cy="13221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6" name="TextBox 6"/>
          <p:cNvSpPr txBox="1"/>
          <p:nvPr/>
        </p:nvSpPr>
        <p:spPr>
          <a:xfrm>
            <a:off x="394847" y="114743"/>
            <a:ext cx="474759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600" dirty="0">
                <a:solidFill>
                  <a:schemeClr val="tx2"/>
                </a:solidFill>
                <a:latin typeface="Trebuchet MS" panose="020B0603020202020204" pitchFamily="34" charset="0"/>
                <a:cs typeface="Rozha One" panose="020B0604020202020204" charset="0"/>
              </a:rPr>
              <a:t>R</a:t>
            </a:r>
            <a:r>
              <a:rPr lang="en-IN" sz="3600" spc="-40" dirty="0">
                <a:solidFill>
                  <a:schemeClr val="tx2"/>
                </a:solidFill>
                <a:latin typeface="Trebuchet MS" panose="020B0603020202020204" pitchFamily="34" charset="0"/>
                <a:cs typeface="Rozha One" panose="020B0604020202020204" charset="0"/>
              </a:rPr>
              <a:t>E</a:t>
            </a:r>
            <a:r>
              <a:rPr lang="en-IN" sz="3600" spc="15" dirty="0">
                <a:solidFill>
                  <a:schemeClr val="tx2"/>
                </a:solidFill>
                <a:latin typeface="Trebuchet MS" panose="020B0603020202020204" pitchFamily="34" charset="0"/>
                <a:cs typeface="Rozha One" panose="020B0604020202020204" charset="0"/>
              </a:rPr>
              <a:t>S</a:t>
            </a:r>
            <a:r>
              <a:rPr lang="en-IN" sz="3600" spc="-30" dirty="0">
                <a:solidFill>
                  <a:schemeClr val="tx2"/>
                </a:solidFill>
                <a:latin typeface="Trebuchet MS" panose="020B0603020202020204" pitchFamily="34" charset="0"/>
                <a:cs typeface="Rozha One" panose="020B0604020202020204" charset="0"/>
              </a:rPr>
              <a:t>U</a:t>
            </a:r>
            <a:r>
              <a:rPr lang="en-IN" sz="3600" spc="-405" dirty="0">
                <a:solidFill>
                  <a:schemeClr val="tx2"/>
                </a:solidFill>
                <a:latin typeface="Trebuchet MS" panose="020B0603020202020204" pitchFamily="34" charset="0"/>
                <a:cs typeface="Rozha One" panose="020B0604020202020204" charset="0"/>
              </a:rPr>
              <a:t>L</a:t>
            </a:r>
            <a:r>
              <a:rPr lang="en-IN" sz="3600" dirty="0">
                <a:solidFill>
                  <a:schemeClr val="tx2"/>
                </a:solidFill>
                <a:latin typeface="Trebuchet MS" panose="020B0603020202020204" pitchFamily="34" charset="0"/>
                <a:cs typeface="Rozha One" panose="020B0604020202020204" charset="0"/>
              </a:rPr>
              <a:t>TS</a:t>
            </a:r>
            <a:endParaRPr lang="en-IN" sz="3600" dirty="0">
              <a:solidFill>
                <a:schemeClr val="tx2"/>
              </a:solidFill>
              <a:latin typeface="Trebuchet MS" panose="020B0603020202020204" pitchFamily="34" charset="0"/>
              <a:cs typeface="Rozha One" panose="020B0604020202020204" charset="0"/>
            </a:endParaRPr>
          </a:p>
        </p:txBody>
      </p:sp>
      <p:sp>
        <p:nvSpPr>
          <p:cNvPr id="7" name="TextBox 7"/>
          <p:cNvSpPr txBox="1"/>
          <p:nvPr/>
        </p:nvSpPr>
        <p:spPr>
          <a:xfrm>
            <a:off x="1457739" y="761074"/>
            <a:ext cx="6838122" cy="344709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Successfully implemented a keylogger that captures keystrokes and records </a:t>
            </a:r>
            <a:endParaRPr lang="en-US" altLang="en-US" sz="1600" dirty="0">
              <a:latin typeface="Trebuchet MS" panose="020B0603020202020204" pitchFamily="3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   them into both text and JSON files.</a:t>
            </a:r>
            <a:endPar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Real-time keylogging with start and stop functionality controlled via a simple GUI.</a:t>
            </a:r>
            <a:endPar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The keylogger project demonstrated the capability to effectively capture and log keystrokes in real-time.</a:t>
            </a:r>
            <a:endParaRPr lang="en-US" sz="1600" dirty="0">
              <a:latin typeface="Trebuchet MS" panose="020B0603020202020204" pitchFamily="34" charset="0"/>
              <a:cs typeface="Rozha One" panose="020B0604020202020204" charset="0"/>
            </a:endParaRP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The GUI provided a user-friendly way to control the keylogger, making it accessible and easy to use.</a:t>
            </a:r>
            <a:endParaRPr lang="en-US" sz="1600" dirty="0">
              <a:latin typeface="Trebuchet MS" panose="020B0603020202020204" pitchFamily="34" charset="0"/>
              <a:cs typeface="Rozha One" panose="020B0604020202020204" charset="0"/>
            </a:endParaRP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Emphasized the ethical use of keyloggers and the importance of implementing security measures to protect against malicious use.</a:t>
            </a:r>
            <a:endParaRPr lang="en-IN" sz="1600" dirty="0">
              <a:latin typeface="Trebuchet MS" panose="020B0603020202020204" pitchFamily="3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p:txBody>
      </p:sp>
      <p:pic>
        <p:nvPicPr>
          <p:cNvPr id="2" name="object 6"/>
          <p:cNvPicPr/>
          <p:nvPr/>
        </p:nvPicPr>
        <p:blipFill>
          <a:blip r:embed="rId1" cstate="print"/>
          <a:stretch>
            <a:fillRect/>
          </a:stretch>
        </p:blipFill>
        <p:spPr>
          <a:xfrm>
            <a:off x="0" y="3063631"/>
            <a:ext cx="1457740" cy="20798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6" name="Title 2"/>
          <p:cNvSpPr>
            <a:spLocks noGrp="1"/>
          </p:cNvSpPr>
          <p:nvPr/>
        </p:nvSpPr>
        <p:spPr>
          <a:xfrm>
            <a:off x="221912" y="3594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sz="4250" spc="5" dirty="0">
                <a:solidFill>
                  <a:schemeClr val="tx2"/>
                </a:solidFill>
                <a:latin typeface="Trebuchet MS" panose="020B0603020202020204" pitchFamily="34" charset="0"/>
              </a:rPr>
              <a:t>KEY LOGGER AND SECURITY</a:t>
            </a:r>
            <a:endParaRPr lang="en-IN" sz="4250" dirty="0">
              <a:solidFill>
                <a:schemeClr val="tx2"/>
              </a:solidFill>
              <a:latin typeface="Trebuchet MS" panose="020B0603020202020204" pitchFamily="34" charset="0"/>
            </a:endParaRPr>
          </a:p>
        </p:txBody>
      </p:sp>
      <p:sp>
        <p:nvSpPr>
          <p:cNvPr id="7" name="TextBox 3"/>
          <p:cNvSpPr txBox="1"/>
          <p:nvPr/>
        </p:nvSpPr>
        <p:spPr>
          <a:xfrm>
            <a:off x="87147" y="1631997"/>
            <a:ext cx="7569235" cy="206152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sz="2200" dirty="0">
                <a:latin typeface="Trebuchet MS" panose="020B0603020202020204" pitchFamily="3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200" dirty="0">
              <a:latin typeface="Trebuchet MS" panose="020B0603020202020204" pitchFamily="34" charset="0"/>
              <a:cs typeface="Rozha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pSp>
        <p:nvGrpSpPr>
          <p:cNvPr id="9" name="object 18"/>
          <p:cNvGrpSpPr/>
          <p:nvPr/>
        </p:nvGrpSpPr>
        <p:grpSpPr>
          <a:xfrm>
            <a:off x="0" y="2133600"/>
            <a:ext cx="4124325" cy="3009900"/>
            <a:chOff x="47625" y="3819523"/>
            <a:chExt cx="4124325" cy="3009900"/>
          </a:xfrm>
          <a:solidFill>
            <a:schemeClr val="bg1"/>
          </a:solidFill>
        </p:grpSpPr>
        <p:pic>
          <p:nvPicPr>
            <p:cNvPr id="10" name="object 19"/>
            <p:cNvPicPr/>
            <p:nvPr/>
          </p:nvPicPr>
          <p:blipFill>
            <a:blip r:embed="rId1" cstate="print"/>
            <a:stretch>
              <a:fillRect/>
            </a:stretch>
          </p:blipFill>
          <p:spPr>
            <a:xfrm>
              <a:off x="466725" y="6410325"/>
              <a:ext cx="3705225" cy="295275"/>
            </a:xfrm>
            <a:prstGeom prst="rect">
              <a:avLst/>
            </a:prstGeom>
            <a:grpFill/>
          </p:spPr>
        </p:pic>
        <p:pic>
          <p:nvPicPr>
            <p:cNvPr id="11" name="object 20"/>
            <p:cNvPicPr/>
            <p:nvPr/>
          </p:nvPicPr>
          <p:blipFill>
            <a:blip r:embed="rId2" cstate="print"/>
            <a:stretch>
              <a:fillRect/>
            </a:stretch>
          </p:blipFill>
          <p:spPr>
            <a:xfrm>
              <a:off x="47625" y="3819523"/>
              <a:ext cx="1733550" cy="3009898"/>
            </a:xfrm>
            <a:prstGeom prst="rect">
              <a:avLst/>
            </a:prstGeom>
            <a:grpFill/>
          </p:spPr>
        </p:pic>
      </p:grpSp>
      <p:sp>
        <p:nvSpPr>
          <p:cNvPr id="30" name="Title 2"/>
          <p:cNvSpPr>
            <a:spLocks noGrp="1"/>
          </p:cNvSpPr>
          <p:nvPr/>
        </p:nvSpPr>
        <p:spPr>
          <a:xfrm>
            <a:off x="1981767" y="198449"/>
            <a:ext cx="307030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algn="ctr"/>
            <a:r>
              <a:rPr lang="en-US" sz="4250" dirty="0">
                <a:solidFill>
                  <a:schemeClr val="tx2"/>
                </a:solidFill>
                <a:latin typeface="Trebuchet MS" panose="020B0603020202020204" pitchFamily="34" charset="0"/>
              </a:rPr>
              <a:t>AGENDA</a:t>
            </a:r>
            <a:endParaRPr lang="en-IN" sz="4250" dirty="0">
              <a:solidFill>
                <a:schemeClr val="tx2"/>
              </a:solidFill>
              <a:latin typeface="Trebuchet MS" panose="020B0603020202020204" pitchFamily="34" charset="0"/>
            </a:endParaRPr>
          </a:p>
        </p:txBody>
      </p:sp>
      <p:sp>
        <p:nvSpPr>
          <p:cNvPr id="31" name="TextBox 28"/>
          <p:cNvSpPr txBox="1"/>
          <p:nvPr/>
        </p:nvSpPr>
        <p:spPr>
          <a:xfrm>
            <a:off x="4628322" y="1691504"/>
            <a:ext cx="3703982" cy="41549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endParaRPr lang="en-IN" dirty="0">
              <a:latin typeface="Javanese Text" panose="02000000000000000000" pitchFamily="2" charset="0"/>
              <a:cs typeface="Rozha One" panose="020B0604020202020204" charset="0"/>
            </a:endParaRPr>
          </a:p>
        </p:txBody>
      </p:sp>
      <p:sp>
        <p:nvSpPr>
          <p:cNvPr id="32" name="TextBox 29"/>
          <p:cNvSpPr txBox="1"/>
          <p:nvPr/>
        </p:nvSpPr>
        <p:spPr>
          <a:xfrm>
            <a:off x="1867346" y="996160"/>
            <a:ext cx="4065104" cy="3662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Introduction</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Problem Statement</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Project Overview</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End Users</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Solution and Value Proposition</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The "Wow" Factor in Our Solution</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Modelling</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Results</a:t>
            </a:r>
            <a:endParaRPr lang="en-US" altLang="en-US" sz="1600" dirty="0">
              <a:latin typeface="Trebuchet MS" panose="020B0603020202020204" pitchFamily="34" charset="0"/>
              <a:cs typeface="Rozha One" panose="020B060402020202020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Conclusion and Q&amp;A </a:t>
            </a:r>
            <a:endParaRPr lang="en-US" altLang="en-US" sz="1600" dirty="0">
              <a:latin typeface="Trebuchet MS" panose="020B0603020202020204" pitchFamily="34" charset="0"/>
              <a:cs typeface="Rozha One" panose="020B0604020202020204" charset="0"/>
            </a:endParaRPr>
          </a:p>
          <a:p>
            <a:endParaRPr lang="en-IN" sz="1600" dirty="0">
              <a:latin typeface="Javanese Text" panose="02000000000000000000" pitchFamily="2" charset="0"/>
              <a:cs typeface="Rozha On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8" name="Google Shape;1215;p31"/>
          <p:cNvSpPr txBox="1">
            <a:spLocks noGrp="1"/>
          </p:cNvSpPr>
          <p:nvPr/>
        </p:nvSpPr>
        <p:spPr>
          <a:xfrm>
            <a:off x="476852" y="313048"/>
            <a:ext cx="4653906" cy="779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20" dirty="0">
                <a:solidFill>
                  <a:schemeClr val="tx2"/>
                </a:solidFill>
                <a:latin typeface="Trebuchet MS" panose="020B0603020202020204" pitchFamily="34" charset="0"/>
              </a:rPr>
              <a:t>P</a:t>
            </a:r>
            <a:r>
              <a:rPr lang="en-IN" sz="3600" spc="15" dirty="0">
                <a:solidFill>
                  <a:schemeClr val="tx2"/>
                </a:solidFill>
                <a:latin typeface="Trebuchet MS" panose="020B0603020202020204" pitchFamily="34" charset="0"/>
              </a:rPr>
              <a:t>ROB</a:t>
            </a:r>
            <a:r>
              <a:rPr lang="en-IN" sz="3600" spc="55" dirty="0">
                <a:solidFill>
                  <a:schemeClr val="tx2"/>
                </a:solidFill>
                <a:latin typeface="Trebuchet MS" panose="020B0603020202020204" pitchFamily="34" charset="0"/>
              </a:rPr>
              <a:t>L</a:t>
            </a:r>
            <a:r>
              <a:rPr lang="en-IN" sz="3600" spc="-20" dirty="0">
                <a:solidFill>
                  <a:schemeClr val="tx2"/>
                </a:solidFill>
                <a:latin typeface="Trebuchet MS" panose="020B0603020202020204" pitchFamily="34" charset="0"/>
              </a:rPr>
              <a:t>E</a:t>
            </a:r>
            <a:r>
              <a:rPr lang="en-IN" sz="3600" spc="20" dirty="0">
                <a:solidFill>
                  <a:schemeClr val="tx2"/>
                </a:solidFill>
                <a:latin typeface="Trebuchet MS" panose="020B0603020202020204" pitchFamily="34" charset="0"/>
              </a:rPr>
              <a:t>M </a:t>
            </a:r>
            <a:r>
              <a:rPr lang="en-IN" sz="3600" spc="10" dirty="0">
                <a:solidFill>
                  <a:schemeClr val="tx2"/>
                </a:solidFill>
                <a:latin typeface="Trebuchet MS" panose="020B0603020202020204" pitchFamily="34" charset="0"/>
              </a:rPr>
              <a:t>S</a:t>
            </a:r>
            <a:r>
              <a:rPr lang="en-IN" sz="3600" spc="-370" dirty="0">
                <a:solidFill>
                  <a:schemeClr val="tx2"/>
                </a:solidFill>
                <a:latin typeface="Trebuchet MS" panose="020B0603020202020204" pitchFamily="34" charset="0"/>
              </a:rPr>
              <a:t>T</a:t>
            </a:r>
            <a:r>
              <a:rPr lang="en-IN" sz="3600" spc="-375" dirty="0">
                <a:solidFill>
                  <a:schemeClr val="tx2"/>
                </a:solidFill>
                <a:latin typeface="Trebuchet MS" panose="020B0603020202020204" pitchFamily="34" charset="0"/>
              </a:rPr>
              <a:t>A</a:t>
            </a:r>
            <a:r>
              <a:rPr lang="en-IN" sz="3600" spc="15" dirty="0">
                <a:solidFill>
                  <a:schemeClr val="tx2"/>
                </a:solidFill>
                <a:latin typeface="Trebuchet MS" panose="020B0603020202020204" pitchFamily="34" charset="0"/>
              </a:rPr>
              <a:t>T</a:t>
            </a:r>
            <a:r>
              <a:rPr lang="en-IN" sz="3600" spc="-10" dirty="0">
                <a:solidFill>
                  <a:schemeClr val="tx2"/>
                </a:solidFill>
                <a:latin typeface="Trebuchet MS" panose="020B0603020202020204" pitchFamily="34" charset="0"/>
              </a:rPr>
              <a:t>E</a:t>
            </a:r>
            <a:r>
              <a:rPr lang="en-IN" sz="3600" spc="-20" dirty="0">
                <a:solidFill>
                  <a:schemeClr val="tx2"/>
                </a:solidFill>
                <a:latin typeface="Trebuchet MS" panose="020B0603020202020204" pitchFamily="34" charset="0"/>
              </a:rPr>
              <a:t>M</a:t>
            </a:r>
            <a:r>
              <a:rPr lang="en-IN" sz="3600" spc="10" dirty="0">
                <a:solidFill>
                  <a:schemeClr val="tx2"/>
                </a:solidFill>
                <a:latin typeface="Trebuchet MS" panose="020B0603020202020204" pitchFamily="34" charset="0"/>
              </a:rPr>
              <a:t>ENT </a:t>
            </a:r>
            <a:endParaRPr dirty="0">
              <a:solidFill>
                <a:schemeClr val="tx2"/>
              </a:solidFill>
              <a:latin typeface="Trebuchet MS" panose="020B0603020202020204" pitchFamily="34" charset="0"/>
            </a:endParaRPr>
          </a:p>
        </p:txBody>
      </p:sp>
      <p:sp>
        <p:nvSpPr>
          <p:cNvPr id="9" name="Google Shape;1216;p31"/>
          <p:cNvSpPr txBox="1">
            <a:spLocks noGrp="1"/>
          </p:cNvSpPr>
          <p:nvPr/>
        </p:nvSpPr>
        <p:spPr>
          <a:xfrm>
            <a:off x="104424" y="1478833"/>
            <a:ext cx="7476618" cy="173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Open Sans" panose="020B0606030504020204"/>
              <a:buAutoNum type="arabicPeriod"/>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9pPr>
          </a:lstStyle>
          <a:p>
            <a:pPr marL="0" lvl="0" indent="0" algn="ctr" rtl="0">
              <a:lnSpc>
                <a:spcPct val="150000"/>
              </a:lnSpc>
              <a:spcBef>
                <a:spcPts val="0"/>
              </a:spcBef>
              <a:spcAft>
                <a:spcPts val="0"/>
              </a:spcAft>
              <a:buClr>
                <a:schemeClr val="dk1"/>
              </a:buClr>
              <a:buSzPts val="1100"/>
              <a:buFont typeface="Arial" panose="020B0604020202020204"/>
              <a:buNone/>
            </a:pPr>
            <a:r>
              <a:rPr lang="en-US" sz="1600" b="0" dirty="0">
                <a:solidFill>
                  <a:srgbClr val="16191C"/>
                </a:solidFill>
                <a:effectLst/>
                <a:latin typeface="Trebuchet MS" panose="020B0603020202020204" pitchFamily="34" charset="0"/>
                <a:cs typeface="Rozha One" panose="020B0604020202020204" charset="0"/>
              </a:rPr>
              <a:t>Keyloggers are tools that record keystrokes on a computer. They can be </a:t>
            </a:r>
            <a:r>
              <a:rPr lang="en-US" sz="1600" b="0" i="0" dirty="0">
                <a:solidFill>
                  <a:srgbClr val="16191C"/>
                </a:solidFill>
                <a:effectLst/>
                <a:latin typeface="Trebuchet MS" panose="020B0603020202020204" pitchFamily="34" charset="0"/>
                <a:cs typeface="Rozha One" panose="020B0604020202020204" charset="0"/>
              </a:rPr>
              <a:t>hardware or software-based, used for monitoring or malicious purposes. Keyloggers raise privacy concerns and legal issues, so it's essential to protect against them. Let me know if you need more details on any specific point!</a:t>
            </a:r>
            <a:endParaRPr sz="1600" dirty="0">
              <a:latin typeface="Trebuchet MS" panose="020B0603020202020204" pitchFamily="34" charset="0"/>
              <a:cs typeface="Rozha One"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 name="Google Shape;1222;p32"/>
          <p:cNvSpPr txBox="1">
            <a:spLocks noGrp="1"/>
          </p:cNvSpPr>
          <p:nvPr/>
        </p:nvSpPr>
        <p:spPr>
          <a:xfrm>
            <a:off x="348768" y="451291"/>
            <a:ext cx="6029674" cy="690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a:buNone/>
              <a:defRPr sz="48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5" dirty="0">
                <a:solidFill>
                  <a:schemeClr val="tx2"/>
                </a:solidFill>
                <a:latin typeface="Trebuchet MS" panose="020B0603020202020204" pitchFamily="34" charset="0"/>
              </a:rPr>
              <a:t>PROJECT </a:t>
            </a:r>
            <a:r>
              <a:rPr lang="en-IN" sz="3600" spc="-20" dirty="0">
                <a:solidFill>
                  <a:schemeClr val="tx2"/>
                </a:solidFill>
                <a:latin typeface="Trebuchet MS" panose="020B0603020202020204" pitchFamily="34" charset="0"/>
              </a:rPr>
              <a:t>OVERVIEW</a:t>
            </a:r>
            <a:endParaRPr sz="3600" dirty="0">
              <a:solidFill>
                <a:schemeClr val="tx2"/>
              </a:solidFill>
              <a:latin typeface="Trebuchet MS" panose="020B0603020202020204" pitchFamily="34" charset="0"/>
            </a:endParaRPr>
          </a:p>
        </p:txBody>
      </p:sp>
      <p:sp>
        <p:nvSpPr>
          <p:cNvPr id="9" name="TextBox 3"/>
          <p:cNvSpPr txBox="1"/>
          <p:nvPr/>
        </p:nvSpPr>
        <p:spPr>
          <a:xfrm>
            <a:off x="185218" y="1409536"/>
            <a:ext cx="7569235" cy="189378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sz="1600" dirty="0">
                <a:latin typeface="Trebuchet MS" panose="020B0603020202020204" pitchFamily="3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Trebuchet MS" panose="020B0603020202020204" pitchFamily="34" charset="0"/>
              <a:cs typeface="Rozha On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12" name="Google Shape;1230;p33"/>
          <p:cNvSpPr txBox="1">
            <a:spLocks noGrp="1"/>
          </p:cNvSpPr>
          <p:nvPr/>
        </p:nvSpPr>
        <p:spPr>
          <a:xfrm>
            <a:off x="258893" y="48151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3600" spc="25" dirty="0">
                <a:solidFill>
                  <a:schemeClr val="tx2"/>
                </a:solidFill>
                <a:latin typeface="Trebuchet MS" panose="020B0603020202020204" pitchFamily="34" charset="0"/>
              </a:rPr>
              <a:t>W</a:t>
            </a:r>
            <a:r>
              <a:rPr lang="en-US" sz="3600" spc="-20" dirty="0">
                <a:solidFill>
                  <a:schemeClr val="tx2"/>
                </a:solidFill>
                <a:latin typeface="Trebuchet MS" panose="020B0603020202020204" pitchFamily="34" charset="0"/>
              </a:rPr>
              <a:t>H</a:t>
            </a:r>
            <a:r>
              <a:rPr lang="en-US" sz="3600" spc="20" dirty="0">
                <a:solidFill>
                  <a:schemeClr val="tx2"/>
                </a:solidFill>
                <a:latin typeface="Trebuchet MS" panose="020B0603020202020204" pitchFamily="34" charset="0"/>
              </a:rPr>
              <a:t>O</a:t>
            </a:r>
            <a:r>
              <a:rPr lang="en-US" sz="3600" spc="-235" dirty="0">
                <a:solidFill>
                  <a:schemeClr val="tx2"/>
                </a:solidFill>
                <a:latin typeface="Trebuchet MS" panose="020B0603020202020204" pitchFamily="34" charset="0"/>
              </a:rPr>
              <a:t> </a:t>
            </a:r>
            <a:r>
              <a:rPr lang="en-US" sz="3600" spc="-10" dirty="0">
                <a:solidFill>
                  <a:schemeClr val="tx2"/>
                </a:solidFill>
                <a:latin typeface="Trebuchet MS" panose="020B0603020202020204" pitchFamily="34" charset="0"/>
              </a:rPr>
              <a:t>AR</a:t>
            </a:r>
            <a:r>
              <a:rPr lang="en-US" sz="3600" spc="15" dirty="0">
                <a:solidFill>
                  <a:schemeClr val="tx2"/>
                </a:solidFill>
                <a:latin typeface="Trebuchet MS" panose="020B0603020202020204" pitchFamily="34" charset="0"/>
              </a:rPr>
              <a:t>E</a:t>
            </a:r>
            <a:r>
              <a:rPr lang="en-US" sz="3600" spc="-35" dirty="0">
                <a:solidFill>
                  <a:schemeClr val="tx2"/>
                </a:solidFill>
                <a:latin typeface="Trebuchet MS" panose="020B0603020202020204" pitchFamily="34" charset="0"/>
              </a:rPr>
              <a:t> </a:t>
            </a:r>
            <a:r>
              <a:rPr lang="en-US" sz="3600" spc="-10" dirty="0">
                <a:solidFill>
                  <a:schemeClr val="tx2"/>
                </a:solidFill>
                <a:latin typeface="Trebuchet MS" panose="020B0603020202020204" pitchFamily="34" charset="0"/>
              </a:rPr>
              <a:t>T</a:t>
            </a:r>
            <a:r>
              <a:rPr lang="en-US" sz="3600" spc="-15" dirty="0">
                <a:solidFill>
                  <a:schemeClr val="tx2"/>
                </a:solidFill>
                <a:latin typeface="Trebuchet MS" panose="020B0603020202020204" pitchFamily="34" charset="0"/>
              </a:rPr>
              <a:t>H</a:t>
            </a:r>
            <a:r>
              <a:rPr lang="en-US" sz="3600" spc="15" dirty="0">
                <a:solidFill>
                  <a:schemeClr val="tx2"/>
                </a:solidFill>
                <a:latin typeface="Trebuchet MS" panose="020B0603020202020204" pitchFamily="34" charset="0"/>
              </a:rPr>
              <a:t>E</a:t>
            </a:r>
            <a:r>
              <a:rPr lang="en-US" sz="3600" spc="-35" dirty="0">
                <a:solidFill>
                  <a:schemeClr val="tx2"/>
                </a:solidFill>
                <a:latin typeface="Trebuchet MS" panose="020B0603020202020204" pitchFamily="34" charset="0"/>
              </a:rPr>
              <a:t> </a:t>
            </a:r>
            <a:r>
              <a:rPr lang="en-US" sz="3600" spc="-20" dirty="0">
                <a:solidFill>
                  <a:schemeClr val="tx2"/>
                </a:solidFill>
                <a:latin typeface="Trebuchet MS" panose="020B0603020202020204" pitchFamily="34" charset="0"/>
              </a:rPr>
              <a:t>E</a:t>
            </a:r>
            <a:r>
              <a:rPr lang="en-US" sz="3600" spc="30" dirty="0">
                <a:solidFill>
                  <a:schemeClr val="tx2"/>
                </a:solidFill>
                <a:latin typeface="Trebuchet MS" panose="020B0603020202020204" pitchFamily="34" charset="0"/>
              </a:rPr>
              <a:t>N</a:t>
            </a:r>
            <a:r>
              <a:rPr lang="en-US" sz="3600" spc="15" dirty="0">
                <a:solidFill>
                  <a:schemeClr val="tx2"/>
                </a:solidFill>
                <a:latin typeface="Trebuchet MS" panose="020B0603020202020204" pitchFamily="34" charset="0"/>
              </a:rPr>
              <a:t>D</a:t>
            </a:r>
            <a:r>
              <a:rPr lang="en-US" sz="3600" spc="-45" dirty="0">
                <a:solidFill>
                  <a:schemeClr val="tx2"/>
                </a:solidFill>
                <a:latin typeface="Trebuchet MS" panose="020B0603020202020204" pitchFamily="34" charset="0"/>
              </a:rPr>
              <a:t> </a:t>
            </a:r>
            <a:r>
              <a:rPr lang="en-US" sz="3600" dirty="0">
                <a:solidFill>
                  <a:schemeClr val="tx2"/>
                </a:solidFill>
                <a:latin typeface="Trebuchet MS" panose="020B0603020202020204" pitchFamily="34" charset="0"/>
              </a:rPr>
              <a:t>U</a:t>
            </a:r>
            <a:r>
              <a:rPr lang="en-US" sz="3600" spc="10" dirty="0">
                <a:solidFill>
                  <a:schemeClr val="tx2"/>
                </a:solidFill>
                <a:latin typeface="Trebuchet MS" panose="020B0603020202020204" pitchFamily="34" charset="0"/>
              </a:rPr>
              <a:t>S</a:t>
            </a:r>
            <a:r>
              <a:rPr lang="en-US" sz="3600" spc="-25" dirty="0">
                <a:solidFill>
                  <a:schemeClr val="tx2"/>
                </a:solidFill>
                <a:latin typeface="Trebuchet MS" panose="020B0603020202020204" pitchFamily="34" charset="0"/>
              </a:rPr>
              <a:t>E</a:t>
            </a:r>
            <a:r>
              <a:rPr lang="en-US" sz="3600" spc="-10" dirty="0">
                <a:solidFill>
                  <a:schemeClr val="tx2"/>
                </a:solidFill>
                <a:latin typeface="Trebuchet MS" panose="020B0603020202020204" pitchFamily="34" charset="0"/>
              </a:rPr>
              <a:t>R</a:t>
            </a:r>
            <a:r>
              <a:rPr lang="en-US" sz="3600" spc="5" dirty="0">
                <a:solidFill>
                  <a:schemeClr val="tx2"/>
                </a:solidFill>
                <a:latin typeface="Trebuchet MS" panose="020B0603020202020204" pitchFamily="34" charset="0"/>
              </a:rPr>
              <a:t>S?</a:t>
            </a:r>
            <a:endParaRPr lang="en-IN" dirty="0">
              <a:solidFill>
                <a:schemeClr val="tx2"/>
              </a:solidFill>
              <a:latin typeface="Trebuchet MS" panose="020B0603020202020204" pitchFamily="34" charset="0"/>
            </a:endParaRPr>
          </a:p>
        </p:txBody>
      </p:sp>
      <p:sp>
        <p:nvSpPr>
          <p:cNvPr id="13" name="Google Shape;1232;p33"/>
          <p:cNvSpPr txBox="1">
            <a:spLocks noGrp="1"/>
          </p:cNvSpPr>
          <p:nvPr/>
        </p:nvSpPr>
        <p:spPr>
          <a:xfrm>
            <a:off x="228616" y="1309181"/>
            <a:ext cx="7582637"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indent="0">
              <a:lnSpc>
                <a:spcPct val="150000"/>
              </a:lnSpc>
            </a:pPr>
            <a:r>
              <a:rPr lang="en-US" sz="1600" i="0" dirty="0">
                <a:solidFill>
                  <a:srgbClr val="000000"/>
                </a:solidFill>
                <a:effectLst/>
                <a:latin typeface="Trebuchet MS" panose="020B0603020202020204" pitchFamily="3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Trebuchet MS" panose="020B0603020202020204" pitchFamily="34" charset="0"/>
              <a:cs typeface="Rozha One" panose="020B0604020202020204" charset="0"/>
            </a:endParaRPr>
          </a:p>
          <a:p>
            <a:pPr marL="0" indent="0">
              <a:lnSpc>
                <a:spcPct val="150000"/>
              </a:lnSpc>
            </a:pPr>
            <a:endParaRPr sz="1600" dirty="0">
              <a:latin typeface="Javanese Text" panose="02000000000000000000" pitchFamily="2" charset="0"/>
              <a:cs typeface="Rozha One"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16" name="Google Shape;1238;p34"/>
          <p:cNvSpPr txBox="1">
            <a:spLocks noGrp="1"/>
          </p:cNvSpPr>
          <p:nvPr/>
        </p:nvSpPr>
        <p:spPr>
          <a:xfrm>
            <a:off x="133011" y="427280"/>
            <a:ext cx="8501589" cy="542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40" dirty="0">
                <a:solidFill>
                  <a:schemeClr val="tx2"/>
                </a:solidFill>
                <a:latin typeface="Trebuchet MS" panose="020B0603020202020204" pitchFamily="34" charset="0"/>
              </a:rPr>
              <a:t>Y</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U</a:t>
            </a:r>
            <a:r>
              <a:rPr lang="en-US" sz="2800" dirty="0">
                <a:solidFill>
                  <a:schemeClr val="tx2"/>
                </a:solidFill>
                <a:latin typeface="Trebuchet MS" panose="020B0603020202020204" pitchFamily="34" charset="0"/>
              </a:rPr>
              <a:t>R</a:t>
            </a:r>
            <a:r>
              <a:rPr lang="en-US" sz="2800" spc="5" dirty="0">
                <a:solidFill>
                  <a:schemeClr val="tx2"/>
                </a:solidFill>
                <a:latin typeface="Trebuchet MS" panose="020B0603020202020204" pitchFamily="34" charset="0"/>
              </a:rPr>
              <a:t> </a:t>
            </a:r>
            <a:r>
              <a:rPr lang="en-US" sz="2800" spc="25" dirty="0">
                <a:solidFill>
                  <a:schemeClr val="tx2"/>
                </a:solidFill>
                <a:latin typeface="Trebuchet MS" panose="020B0603020202020204" pitchFamily="34" charset="0"/>
              </a:rPr>
              <a:t>S</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LU</a:t>
            </a:r>
            <a:r>
              <a:rPr lang="en-US" sz="2800" spc="-35" dirty="0">
                <a:solidFill>
                  <a:schemeClr val="tx2"/>
                </a:solidFill>
                <a:latin typeface="Trebuchet MS" panose="020B0603020202020204" pitchFamily="34" charset="0"/>
              </a:rPr>
              <a:t>T</a:t>
            </a:r>
            <a:r>
              <a:rPr lang="en-US" sz="2800" spc="-30" dirty="0">
                <a:solidFill>
                  <a:schemeClr val="tx2"/>
                </a:solidFill>
                <a:latin typeface="Trebuchet MS" panose="020B0603020202020204" pitchFamily="34" charset="0"/>
              </a:rPr>
              <a:t>I</a:t>
            </a:r>
            <a:r>
              <a:rPr lang="en-US" sz="2800" spc="10" dirty="0">
                <a:solidFill>
                  <a:schemeClr val="tx2"/>
                </a:solidFill>
                <a:latin typeface="Trebuchet MS" panose="020B0603020202020204" pitchFamily="34" charset="0"/>
              </a:rPr>
              <a:t>O</a:t>
            </a:r>
            <a:r>
              <a:rPr lang="en-US" sz="2800" dirty="0">
                <a:solidFill>
                  <a:schemeClr val="tx2"/>
                </a:solidFill>
                <a:latin typeface="Trebuchet MS" panose="020B0603020202020204" pitchFamily="34" charset="0"/>
              </a:rPr>
              <a:t>N</a:t>
            </a:r>
            <a:r>
              <a:rPr lang="en-US" sz="2800" spc="-345" dirty="0">
                <a:solidFill>
                  <a:schemeClr val="tx2"/>
                </a:solidFill>
                <a:latin typeface="Trebuchet MS" panose="020B0603020202020204" pitchFamily="34" charset="0"/>
              </a:rPr>
              <a:t> </a:t>
            </a:r>
            <a:r>
              <a:rPr lang="en-US" sz="2800" spc="-35" dirty="0">
                <a:solidFill>
                  <a:schemeClr val="tx2"/>
                </a:solidFill>
                <a:latin typeface="Trebuchet MS" panose="020B0603020202020204" pitchFamily="34" charset="0"/>
              </a:rPr>
              <a:t>A</a:t>
            </a:r>
            <a:r>
              <a:rPr lang="en-US" sz="2800" spc="-5" dirty="0">
                <a:solidFill>
                  <a:schemeClr val="tx2"/>
                </a:solidFill>
                <a:latin typeface="Trebuchet MS" panose="020B0603020202020204" pitchFamily="34" charset="0"/>
              </a:rPr>
              <a:t>N</a:t>
            </a:r>
            <a:r>
              <a:rPr lang="en-US" sz="2800" dirty="0">
                <a:solidFill>
                  <a:schemeClr val="tx2"/>
                </a:solidFill>
                <a:latin typeface="Trebuchet MS" panose="020B0603020202020204" pitchFamily="34" charset="0"/>
              </a:rPr>
              <a:t>D</a:t>
            </a:r>
            <a:r>
              <a:rPr lang="en-US" sz="2800" spc="35" dirty="0">
                <a:solidFill>
                  <a:schemeClr val="tx2"/>
                </a:solidFill>
                <a:latin typeface="Trebuchet MS" panose="020B0603020202020204" pitchFamily="34" charset="0"/>
              </a:rPr>
              <a:t> </a:t>
            </a:r>
            <a:r>
              <a:rPr lang="en-US" sz="2800" spc="-30" dirty="0">
                <a:solidFill>
                  <a:schemeClr val="tx2"/>
                </a:solidFill>
                <a:latin typeface="Trebuchet MS" panose="020B0603020202020204" pitchFamily="34" charset="0"/>
              </a:rPr>
              <a:t>I</a:t>
            </a:r>
            <a:r>
              <a:rPr lang="en-US" sz="2800" spc="-35" dirty="0">
                <a:solidFill>
                  <a:schemeClr val="tx2"/>
                </a:solidFill>
                <a:latin typeface="Trebuchet MS" panose="020B0603020202020204" pitchFamily="34" charset="0"/>
              </a:rPr>
              <a:t>T</a:t>
            </a:r>
            <a:r>
              <a:rPr lang="en-US" sz="2800" dirty="0">
                <a:solidFill>
                  <a:schemeClr val="tx2"/>
                </a:solidFill>
                <a:latin typeface="Trebuchet MS" panose="020B0603020202020204" pitchFamily="34" charset="0"/>
              </a:rPr>
              <a:t>S</a:t>
            </a:r>
            <a:r>
              <a:rPr lang="en-US" sz="2800" spc="60" dirty="0">
                <a:solidFill>
                  <a:schemeClr val="tx2"/>
                </a:solidFill>
                <a:latin typeface="Trebuchet MS" panose="020B0603020202020204" pitchFamily="34" charset="0"/>
              </a:rPr>
              <a:t> </a:t>
            </a:r>
            <a:r>
              <a:rPr lang="en-US" sz="2800" spc="-295" dirty="0">
                <a:solidFill>
                  <a:schemeClr val="tx2"/>
                </a:solidFill>
                <a:latin typeface="Trebuchet MS" panose="020B0603020202020204" pitchFamily="34" charset="0"/>
              </a:rPr>
              <a:t>V</a:t>
            </a:r>
            <a:r>
              <a:rPr lang="en-US" sz="2800" spc="-35" dirty="0">
                <a:solidFill>
                  <a:schemeClr val="tx2"/>
                </a:solidFill>
                <a:latin typeface="Trebuchet MS" panose="020B0603020202020204" pitchFamily="34" charset="0"/>
              </a:rPr>
              <a:t>A</a:t>
            </a:r>
            <a:r>
              <a:rPr lang="en-US" sz="2800" spc="25" dirty="0">
                <a:solidFill>
                  <a:schemeClr val="tx2"/>
                </a:solidFill>
                <a:latin typeface="Trebuchet MS" panose="020B0603020202020204" pitchFamily="34" charset="0"/>
              </a:rPr>
              <a:t>LU</a:t>
            </a:r>
            <a:r>
              <a:rPr lang="en-US" sz="2800" dirty="0">
                <a:solidFill>
                  <a:schemeClr val="tx2"/>
                </a:solidFill>
                <a:latin typeface="Trebuchet MS" panose="020B0603020202020204" pitchFamily="34" charset="0"/>
              </a:rPr>
              <a:t>E</a:t>
            </a:r>
            <a:r>
              <a:rPr lang="en-US" sz="2800" spc="-65" dirty="0">
                <a:solidFill>
                  <a:schemeClr val="tx2"/>
                </a:solidFill>
                <a:latin typeface="Trebuchet MS" panose="020B0603020202020204" pitchFamily="34" charset="0"/>
              </a:rPr>
              <a:t> </a:t>
            </a:r>
            <a:r>
              <a:rPr lang="en-US" sz="2800" spc="-15" dirty="0">
                <a:solidFill>
                  <a:schemeClr val="tx2"/>
                </a:solidFill>
                <a:latin typeface="Trebuchet MS" panose="020B0603020202020204" pitchFamily="34" charset="0"/>
              </a:rPr>
              <a:t>P</a:t>
            </a:r>
            <a:r>
              <a:rPr lang="en-US" sz="2800" spc="-30" dirty="0">
                <a:solidFill>
                  <a:schemeClr val="tx2"/>
                </a:solidFill>
                <a:latin typeface="Trebuchet MS" panose="020B0603020202020204" pitchFamily="34" charset="0"/>
              </a:rPr>
              <a:t>R</a:t>
            </a:r>
            <a:r>
              <a:rPr lang="en-US" sz="2800" spc="10" dirty="0">
                <a:solidFill>
                  <a:schemeClr val="tx2"/>
                </a:solidFill>
                <a:latin typeface="Trebuchet MS" panose="020B0603020202020204" pitchFamily="34" charset="0"/>
              </a:rPr>
              <a:t>O</a:t>
            </a:r>
            <a:r>
              <a:rPr lang="en-US" sz="2800" spc="-15" dirty="0">
                <a:solidFill>
                  <a:schemeClr val="tx2"/>
                </a:solidFill>
                <a:latin typeface="Trebuchet MS" panose="020B0603020202020204" pitchFamily="34" charset="0"/>
              </a:rPr>
              <a:t>P</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S</a:t>
            </a:r>
            <a:r>
              <a:rPr lang="en-US" sz="2800" spc="-30" dirty="0">
                <a:solidFill>
                  <a:schemeClr val="tx2"/>
                </a:solidFill>
                <a:latin typeface="Trebuchet MS" panose="020B0603020202020204" pitchFamily="34" charset="0"/>
              </a:rPr>
              <a:t>I</a:t>
            </a:r>
            <a:r>
              <a:rPr lang="en-US" sz="2800" spc="-35" dirty="0">
                <a:solidFill>
                  <a:schemeClr val="tx2"/>
                </a:solidFill>
                <a:latin typeface="Trebuchet MS" panose="020B0603020202020204" pitchFamily="34" charset="0"/>
              </a:rPr>
              <a:t>T</a:t>
            </a:r>
            <a:r>
              <a:rPr lang="en-US" sz="2800" spc="-30" dirty="0">
                <a:solidFill>
                  <a:schemeClr val="tx2"/>
                </a:solidFill>
                <a:latin typeface="Trebuchet MS" panose="020B0603020202020204" pitchFamily="34" charset="0"/>
              </a:rPr>
              <a:t>I</a:t>
            </a:r>
            <a:r>
              <a:rPr lang="en-US" sz="2800" spc="10" dirty="0">
                <a:solidFill>
                  <a:schemeClr val="tx2"/>
                </a:solidFill>
                <a:latin typeface="Trebuchet MS" panose="020B0603020202020204" pitchFamily="34" charset="0"/>
              </a:rPr>
              <a:t>O</a:t>
            </a:r>
            <a:r>
              <a:rPr lang="en-US" sz="2800" dirty="0">
                <a:solidFill>
                  <a:schemeClr val="tx2"/>
                </a:solidFill>
                <a:latin typeface="Trebuchet MS" panose="020B0603020202020204" pitchFamily="34" charset="0"/>
              </a:rPr>
              <a:t>N</a:t>
            </a:r>
            <a:endParaRPr sz="2800" dirty="0">
              <a:solidFill>
                <a:schemeClr val="tx2"/>
              </a:solidFill>
              <a:latin typeface="Trebuchet MS" panose="020B0603020202020204" pitchFamily="34" charset="0"/>
            </a:endParaRPr>
          </a:p>
        </p:txBody>
      </p:sp>
      <p:sp>
        <p:nvSpPr>
          <p:cNvPr id="17" name="Google Shape;1241;p34"/>
          <p:cNvSpPr txBox="1">
            <a:spLocks noGrp="1"/>
          </p:cNvSpPr>
          <p:nvPr/>
        </p:nvSpPr>
        <p:spPr>
          <a:xfrm>
            <a:off x="888300" y="2978098"/>
            <a:ext cx="7257984" cy="18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lvl="0" indent="0" algn="ctr" rtl="0">
              <a:lnSpc>
                <a:spcPct val="150000"/>
              </a:lnSpc>
              <a:spcBef>
                <a:spcPts val="0"/>
              </a:spcBef>
              <a:spcAft>
                <a:spcPts val="0"/>
              </a:spcAft>
              <a:buNone/>
            </a:pPr>
            <a:r>
              <a:rPr lang="en-US" sz="1600" dirty="0">
                <a:latin typeface="Trebuchet MS" panose="020B0603020202020204" pitchFamily="3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Trebuchet MS" panose="020B0603020202020204" pitchFamily="34" charset="0"/>
              <a:cs typeface="Rozha One" panose="020B0604020202020204" charset="0"/>
            </a:endParaRPr>
          </a:p>
        </p:txBody>
      </p:sp>
      <p:pic>
        <p:nvPicPr>
          <p:cNvPr id="4" name="Picture 3"/>
          <p:cNvPicPr>
            <a:picLocks noChangeAspect="1"/>
          </p:cNvPicPr>
          <p:nvPr/>
        </p:nvPicPr>
        <p:blipFill>
          <a:blip r:embed="rId1"/>
          <a:stretch>
            <a:fillRect/>
          </a:stretch>
        </p:blipFill>
        <p:spPr>
          <a:xfrm>
            <a:off x="133011" y="969542"/>
            <a:ext cx="2297723" cy="1945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0" name="Google Shape;1250;p35"/>
          <p:cNvSpPr txBox="1">
            <a:spLocks noGrp="1"/>
          </p:cNvSpPr>
          <p:nvPr/>
        </p:nvSpPr>
        <p:spPr>
          <a:xfrm>
            <a:off x="227631" y="18920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solidFill>
                  <a:schemeClr val="tx2"/>
                </a:solidFill>
                <a:latin typeface="Trebuchet MS" panose="020B0603020202020204" pitchFamily="34" charset="0"/>
              </a:rPr>
              <a:t>THE</a:t>
            </a:r>
            <a:r>
              <a:rPr lang="en-US" sz="2800" spc="20" dirty="0">
                <a:solidFill>
                  <a:schemeClr val="tx2"/>
                </a:solidFill>
                <a:latin typeface="Trebuchet MS" panose="020B0603020202020204" pitchFamily="34" charset="0"/>
              </a:rPr>
              <a:t> </a:t>
            </a:r>
            <a:r>
              <a:rPr lang="en-US" sz="2800" spc="10" dirty="0">
                <a:solidFill>
                  <a:schemeClr val="tx2"/>
                </a:solidFill>
                <a:latin typeface="Trebuchet MS" panose="020B0603020202020204" pitchFamily="34" charset="0"/>
              </a:rPr>
              <a:t>WOW</a:t>
            </a:r>
            <a:r>
              <a:rPr lang="en-US" sz="2800" spc="85" dirty="0">
                <a:solidFill>
                  <a:schemeClr val="tx2"/>
                </a:solidFill>
                <a:latin typeface="Trebuchet MS" panose="020B0603020202020204" pitchFamily="34" charset="0"/>
              </a:rPr>
              <a:t> </a:t>
            </a:r>
            <a:r>
              <a:rPr lang="en-US" sz="2800" spc="10" dirty="0">
                <a:solidFill>
                  <a:schemeClr val="tx2"/>
                </a:solidFill>
                <a:latin typeface="Trebuchet MS" panose="020B0603020202020204" pitchFamily="34" charset="0"/>
              </a:rPr>
              <a:t>IN</a:t>
            </a:r>
            <a:r>
              <a:rPr lang="en-US" sz="2800" spc="-5" dirty="0">
                <a:solidFill>
                  <a:schemeClr val="tx2"/>
                </a:solidFill>
                <a:latin typeface="Trebuchet MS" panose="020B0603020202020204" pitchFamily="34" charset="0"/>
              </a:rPr>
              <a:t> </a:t>
            </a:r>
            <a:r>
              <a:rPr lang="en-US" sz="2800" spc="15" dirty="0">
                <a:solidFill>
                  <a:schemeClr val="tx2"/>
                </a:solidFill>
                <a:latin typeface="Trebuchet MS" panose="020B0603020202020204" pitchFamily="34" charset="0"/>
              </a:rPr>
              <a:t>YOUR</a:t>
            </a:r>
            <a:r>
              <a:rPr lang="en-US" sz="2800" spc="-10" dirty="0">
                <a:solidFill>
                  <a:schemeClr val="tx2"/>
                </a:solidFill>
                <a:latin typeface="Trebuchet MS" panose="020B0603020202020204" pitchFamily="34" charset="0"/>
              </a:rPr>
              <a:t> </a:t>
            </a:r>
            <a:r>
              <a:rPr lang="en-US" sz="2800" spc="20" dirty="0">
                <a:solidFill>
                  <a:schemeClr val="tx2"/>
                </a:solidFill>
                <a:latin typeface="Trebuchet MS" panose="020B0603020202020204" pitchFamily="34" charset="0"/>
              </a:rPr>
              <a:t>SOLUTION</a:t>
            </a:r>
            <a:endParaRPr sz="2800" dirty="0">
              <a:solidFill>
                <a:schemeClr val="tx2"/>
              </a:solidFill>
              <a:latin typeface="Trebuchet MS" panose="020B0603020202020204" pitchFamily="34" charset="0"/>
            </a:endParaRPr>
          </a:p>
        </p:txBody>
      </p:sp>
      <p:sp>
        <p:nvSpPr>
          <p:cNvPr id="21" name="Rectangle 20"/>
          <p:cNvSpPr>
            <a:spLocks noGrp="1" noChangeArrowheads="1"/>
          </p:cNvSpPr>
          <p:nvPr/>
        </p:nvSpPr>
        <p:spPr bwMode="auto">
          <a:xfrm>
            <a:off x="227631" y="800947"/>
            <a:ext cx="732304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pPr>
            <a:r>
              <a:rPr kumimoji="0" lang="en-US" altLang="en-US" sz="1600" b="1" i="0" u="none" strike="noStrike" cap="none" normalizeH="0" baseline="0" dirty="0">
                <a:ln>
                  <a:noFill/>
                </a:ln>
                <a:solidFill>
                  <a:schemeClr val="tx1"/>
                </a:solidFill>
                <a:effectLst/>
                <a:latin typeface="Trebuchet MS" panose="020B0603020202020204" pitchFamily="34" charset="0"/>
                <a:ea typeface="Cascadia Code" panose="020B0609020000020004" pitchFamily="49" charset="0"/>
                <a:cs typeface="Cascadia Code" panose="020B0609020000020004" pitchFamily="49" charset="0"/>
              </a:rPr>
              <a:t>Effortless Transformation</a:t>
            </a: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Seamlessly convert your keystrokes into captivating presentations.</a:t>
            </a: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pP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Utilize advanced algorithms to extract valuable insights from your typing activities.</a:t>
            </a: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pP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Directly import analyzed data into PowerPoint for streamlined presentation creation.</a:t>
            </a: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pPr>
            <a:endPar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Say goodbye to tedious data collection and hello to efficient workflow optimization.</a:t>
            </a: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28" name="Google Shape;1262;p36"/>
          <p:cNvSpPr txBox="1">
            <a:spLocks noGrp="1"/>
          </p:cNvSpPr>
          <p:nvPr/>
        </p:nvSpPr>
        <p:spPr>
          <a:xfrm>
            <a:off x="267236" y="28100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GB" dirty="0">
                <a:latin typeface="Javanese Text" panose="02000000000000000000" pitchFamily="2" charset="0"/>
              </a:rPr>
              <a:t>MODELLING</a:t>
            </a:r>
            <a:endParaRPr dirty="0">
              <a:latin typeface="Javanese Text" panose="02000000000000000000" pitchFamily="2" charset="0"/>
            </a:endParaRPr>
          </a:p>
        </p:txBody>
      </p:sp>
      <p:sp>
        <p:nvSpPr>
          <p:cNvPr id="29" name="Google Shape;1269;p36"/>
          <p:cNvSpPr txBox="1">
            <a:spLocks noGrp="1"/>
          </p:cNvSpPr>
          <p:nvPr/>
        </p:nvSpPr>
        <p:spPr>
          <a:xfrm>
            <a:off x="267236" y="853708"/>
            <a:ext cx="3706226" cy="44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1pPr>
            <a:lvl2pPr marL="914400" marR="0" lvl="1"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2pPr>
            <a:lvl3pPr marL="1371600" marR="0" lvl="2"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3pPr>
            <a:lvl4pPr marL="1828800" marR="0" lvl="3"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4pPr>
            <a:lvl5pPr marL="2286000" marR="0" lvl="4"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5pPr>
            <a:lvl6pPr marL="2743200" marR="0" lvl="5"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6pPr>
            <a:lvl7pPr marL="3200400" marR="0" lvl="6"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7pPr>
            <a:lvl8pPr marL="3657600" marR="0" lvl="7"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8pPr>
            <a:lvl9pPr marL="4114800" marR="0" lvl="8"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9pPr>
          </a:lstStyle>
          <a:p>
            <a:r>
              <a:rPr lang="en-US" sz="1800" b="1" dirty="0">
                <a:latin typeface="Trebuchet MS" panose="020B0603020202020204" pitchFamily="34" charset="0"/>
                <a:cs typeface="Rozha One" panose="020B0604020202020204" charset="0"/>
              </a:rPr>
              <a:t>Architecture Overview:</a:t>
            </a:r>
            <a:endParaRPr lang="en-US" sz="1800" b="1" dirty="0">
              <a:latin typeface="Trebuchet MS" panose="020B0603020202020204" pitchFamily="34" charset="0"/>
              <a:cs typeface="Rozha One" panose="020B0604020202020204" charset="0"/>
            </a:endParaRPr>
          </a:p>
        </p:txBody>
      </p:sp>
      <p:sp>
        <p:nvSpPr>
          <p:cNvPr id="30" name="Google Shape;1270;p36"/>
          <p:cNvSpPr txBox="1">
            <a:spLocks noGrp="1"/>
          </p:cNvSpPr>
          <p:nvPr/>
        </p:nvSpPr>
        <p:spPr>
          <a:xfrm>
            <a:off x="413008" y="1190354"/>
            <a:ext cx="8317983"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nSpc>
                <a:spcPct val="150000"/>
              </a:lnSpc>
            </a:pPr>
            <a:r>
              <a:rPr lang="en-US" sz="2000" b="1" dirty="0">
                <a:latin typeface="Trebuchet MS" panose="020B0603020202020204" pitchFamily="34" charset="0"/>
                <a:cs typeface="Rozha One" panose="020B0604020202020204" charset="0"/>
              </a:rPr>
              <a:t>Modular Design:</a:t>
            </a:r>
            <a:r>
              <a:rPr lang="en-US" sz="2000" dirty="0">
                <a:latin typeface="Trebuchet MS" panose="020B0603020202020204" pitchFamily="34" charset="0"/>
                <a:cs typeface="Rozha One" panose="020B0604020202020204" charset="0"/>
              </a:rPr>
              <a:t> The keylogger code is structured into modular functions for better    readability and maintenance.</a:t>
            </a:r>
            <a:endParaRPr lang="en-US" sz="2000" dirty="0">
              <a:latin typeface="Trebuchet MS" panose="020B0603020202020204" pitchFamily="34" charset="0"/>
              <a:cs typeface="Rozha One" panose="020B0604020202020204" charset="0"/>
            </a:endParaRPr>
          </a:p>
          <a:p>
            <a:pPr>
              <a:lnSpc>
                <a:spcPct val="150000"/>
              </a:lnSpc>
            </a:pPr>
            <a:r>
              <a:rPr lang="en-US" sz="2000" b="1" dirty="0">
                <a:latin typeface="Trebuchet MS" panose="020B0603020202020204" pitchFamily="34" charset="0"/>
                <a:cs typeface="Rozha One" panose="020B0604020202020204" charset="0"/>
              </a:rPr>
              <a:t>Event Handling:</a:t>
            </a:r>
            <a:r>
              <a:rPr lang="en-US" sz="2000" dirty="0">
                <a:latin typeface="Trebuchet MS" panose="020B0603020202020204" pitchFamily="34" charset="0"/>
                <a:cs typeface="Rozha One" panose="020B0604020202020204" charset="0"/>
              </a:rPr>
              <a:t> Utilizes the </a:t>
            </a:r>
            <a:r>
              <a:rPr lang="en-US" sz="2000" dirty="0" err="1">
                <a:latin typeface="Trebuchet MS" panose="020B0603020202020204" pitchFamily="34" charset="0"/>
                <a:cs typeface="Rozha One" panose="020B0604020202020204" charset="0"/>
              </a:rPr>
              <a:t>pynput</a:t>
            </a:r>
            <a:r>
              <a:rPr lang="en-US" sz="2000" dirty="0">
                <a:latin typeface="Trebuchet MS" panose="020B0603020202020204" pitchFamily="34" charset="0"/>
                <a:cs typeface="Rozha One" panose="020B0604020202020204" charset="0"/>
              </a:rPr>
              <a:t> library to capture and handle keyboard events.</a:t>
            </a:r>
            <a:endParaRPr lang="en-US" sz="2000" dirty="0">
              <a:latin typeface="Trebuchet MS" panose="020B0603020202020204" pitchFamily="34" charset="0"/>
              <a:cs typeface="Rozha One" panose="020B0604020202020204" charset="0"/>
            </a:endParaRPr>
          </a:p>
          <a:p>
            <a:pPr>
              <a:lnSpc>
                <a:spcPct val="150000"/>
              </a:lnSpc>
            </a:pPr>
            <a:r>
              <a:rPr lang="en-US" sz="2000" b="1" dirty="0">
                <a:latin typeface="Trebuchet MS" panose="020B0603020202020204" pitchFamily="34" charset="0"/>
                <a:cs typeface="Rozha One" panose="020B0604020202020204" charset="0"/>
              </a:rPr>
              <a:t>Data Logging:</a:t>
            </a:r>
            <a:r>
              <a:rPr lang="en-US" sz="2000" dirty="0">
                <a:latin typeface="Trebuchet MS" panose="020B0603020202020204" pitchFamily="34" charset="0"/>
                <a:cs typeface="Rozha One" panose="020B0604020202020204" charset="0"/>
              </a:rPr>
              <a:t> Implements functions to log captured data into text and JSON files.</a:t>
            </a:r>
            <a:endParaRPr lang="en-IN" sz="2000" dirty="0">
              <a:latin typeface="Trebuchet MS" panose="020B0603020202020204" pitchFamily="34" charset="0"/>
              <a:cs typeface="Rozha One" panose="020B0604020202020204" charset="0"/>
            </a:endParaRPr>
          </a:p>
          <a:p>
            <a:pPr marL="0" lvl="0" indent="0" algn="l" rtl="0">
              <a:lnSpc>
                <a:spcPct val="150000"/>
              </a:lnSpc>
              <a:spcBef>
                <a:spcPts val="0"/>
              </a:spcBef>
              <a:spcAft>
                <a:spcPts val="0"/>
              </a:spcAft>
              <a:buNone/>
            </a:pPr>
            <a:endParaRPr sz="1600" dirty="0">
              <a:latin typeface="Javanese Text" panose="02000000000000000000" pitchFamily="2" charset="0"/>
              <a:cs typeface="Rozha One" panose="020B0604020202020204"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4234</Words>
  <Application>WPS Presentation</Application>
  <PresentationFormat>On-screen Show (16:9)</PresentationFormat>
  <Paragraphs>112</Paragraphs>
  <Slides>14</Slides>
  <Notes>14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14</vt:i4>
      </vt:variant>
    </vt:vector>
  </HeadingPairs>
  <TitlesOfParts>
    <vt:vector size="36" baseType="lpstr">
      <vt:lpstr>Arial</vt:lpstr>
      <vt:lpstr>SimSun</vt:lpstr>
      <vt:lpstr>Wingdings</vt:lpstr>
      <vt:lpstr>Trebuchet MS</vt:lpstr>
      <vt:lpstr>Josefin Sans</vt:lpstr>
      <vt:lpstr>Raleway Medium</vt:lpstr>
      <vt:lpstr>Open Sans</vt:lpstr>
      <vt:lpstr>Nunito Light</vt:lpstr>
      <vt:lpstr>Arial</vt:lpstr>
      <vt:lpstr>Rozha One</vt:lpstr>
      <vt:lpstr>Segoe Print</vt:lpstr>
      <vt:lpstr>Javanese Text</vt:lpstr>
      <vt:lpstr>Overpass</vt:lpstr>
      <vt:lpstr>MS UI Gothic</vt:lpstr>
      <vt:lpstr>Rozha One</vt:lpstr>
      <vt:lpstr>Trebuchet MS</vt:lpstr>
      <vt:lpstr>Anaheim</vt:lpstr>
      <vt:lpstr>Cascadia Code</vt:lpstr>
      <vt:lpstr>Calibri</vt:lpstr>
      <vt:lpstr>Microsoft YaHei</vt:lpstr>
      <vt:lpstr>Arial Unicode MS</vt:lpstr>
      <vt:lpstr>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renuk</cp:lastModifiedBy>
  <cp:revision>6</cp:revision>
  <dcterms:created xsi:type="dcterms:W3CDTF">2024-06-20T05:16:19Z</dcterms:created>
  <dcterms:modified xsi:type="dcterms:W3CDTF">2024-06-20T05:17:38Z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270E88621286475C8888C50093FEF708_13</vt:lpwstr>
  </property>
  <property fmtid="{D5CDD505-2E9C-101B-9397-08002B2CF9AE}" pid="3" name="KSOProductBuildVer">
    <vt:lpwstr>1033-12.2.0.17119</vt:lpwstr>
  </property>
</Properties>
</file>