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2.jpeg" ContentType="image/jpeg"/>
  <Override PartName="/ppt/media/image3.jpeg" ContentType="image/jpeg"/>
  <Override PartName="/ppt/media/image4.jpeg" ContentType="image/jpeg"/>
  <Override PartName="/ppt/media/image6.png" ContentType="image/png"/>
  <Override PartName="/ppt/media/image7.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9144000" cy="6858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88"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89"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90"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91"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9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B19A3D3-F181-44D9-BCFD-86DD9202BD38}"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1496880" y="1200240"/>
            <a:ext cx="4320720" cy="3239640"/>
          </a:xfrm>
          <a:prstGeom prst="rect">
            <a:avLst/>
          </a:prstGeom>
        </p:spPr>
      </p:sp>
      <p:sp>
        <p:nvSpPr>
          <p:cNvPr id="130" name="PlaceHolder 2"/>
          <p:cNvSpPr>
            <a:spLocks noGrp="1"/>
          </p:cNvSpPr>
          <p:nvPr>
            <p:ph type="body"/>
          </p:nvPr>
        </p:nvSpPr>
        <p:spPr>
          <a:xfrm>
            <a:off x="731160" y="4621320"/>
            <a:ext cx="5852520" cy="3779280"/>
          </a:xfrm>
          <a:prstGeom prst="rect">
            <a:avLst/>
          </a:prstGeom>
        </p:spPr>
        <p:txBody>
          <a:bodyPr>
            <a:noAutofit/>
          </a:bodyPr>
          <a:p>
            <a:endParaRPr b="0" lang="en-GB" sz="2000" spc="-1" strike="noStrike">
              <a:latin typeface="Arial"/>
            </a:endParaRPr>
          </a:p>
        </p:txBody>
      </p:sp>
      <p:sp>
        <p:nvSpPr>
          <p:cNvPr id="131" name="TextShape 3"/>
          <p:cNvSpPr txBox="1"/>
          <p:nvPr/>
        </p:nvSpPr>
        <p:spPr>
          <a:xfrm>
            <a:off x="4143600" y="9120240"/>
            <a:ext cx="3169800" cy="480600"/>
          </a:xfrm>
          <a:prstGeom prst="rect">
            <a:avLst/>
          </a:prstGeom>
          <a:noFill/>
          <a:ln>
            <a:noFill/>
          </a:ln>
        </p:spPr>
        <p:txBody>
          <a:bodyPr anchor="b">
            <a:noAutofit/>
          </a:bodyPr>
          <a:p>
            <a:pPr algn="r">
              <a:lnSpc>
                <a:spcPct val="100000"/>
              </a:lnSpc>
            </a:pPr>
            <a:fld id="{2085F8D5-2000-4E7A-BE08-4BE8B4D18F8C}" type="slidenum">
              <a:rPr b="0" lang="en-US" sz="1200" spc="-1" strike="noStrike">
                <a:latin typeface="Times New Roman"/>
              </a:rPr>
              <a:t>&lt;number&gt;</a:t>
            </a:fld>
            <a:endParaRPr b="0" lang="en-GB"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1496880" y="1200240"/>
            <a:ext cx="4320720" cy="3239640"/>
          </a:xfrm>
          <a:prstGeom prst="rect">
            <a:avLst/>
          </a:prstGeom>
        </p:spPr>
      </p:sp>
      <p:sp>
        <p:nvSpPr>
          <p:cNvPr id="133" name="PlaceHolder 2"/>
          <p:cNvSpPr>
            <a:spLocks noGrp="1"/>
          </p:cNvSpPr>
          <p:nvPr>
            <p:ph type="body"/>
          </p:nvPr>
        </p:nvSpPr>
        <p:spPr>
          <a:xfrm>
            <a:off x="731160" y="4621320"/>
            <a:ext cx="5852520" cy="3779280"/>
          </a:xfrm>
          <a:prstGeom prst="rect">
            <a:avLst/>
          </a:prstGeom>
        </p:spPr>
        <p:txBody>
          <a:bodyPr>
            <a:noAutofit/>
          </a:bodyPr>
          <a:p>
            <a:endParaRPr b="0" lang="en-GB" sz="2000" spc="-1" strike="noStrike">
              <a:latin typeface="Arial"/>
            </a:endParaRPr>
          </a:p>
        </p:txBody>
      </p:sp>
      <p:sp>
        <p:nvSpPr>
          <p:cNvPr id="134" name="TextShape 3"/>
          <p:cNvSpPr txBox="1"/>
          <p:nvPr/>
        </p:nvSpPr>
        <p:spPr>
          <a:xfrm>
            <a:off x="4143600" y="9120240"/>
            <a:ext cx="3169800" cy="480600"/>
          </a:xfrm>
          <a:prstGeom prst="rect">
            <a:avLst/>
          </a:prstGeom>
          <a:noFill/>
          <a:ln>
            <a:noFill/>
          </a:ln>
        </p:spPr>
        <p:txBody>
          <a:bodyPr anchor="b">
            <a:noAutofit/>
          </a:bodyPr>
          <a:p>
            <a:pPr algn="r">
              <a:lnSpc>
                <a:spcPct val="100000"/>
              </a:lnSpc>
            </a:pPr>
            <a:fld id="{E3BAB3BD-89E1-47FA-B2DC-CB3F1D766DE6}" type="slidenum">
              <a:rPr b="0" lang="en-US" sz="1200" spc="-1" strike="noStrike">
                <a:latin typeface="Times New Roman"/>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2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3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3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52"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54"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56"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73200" y="274680"/>
            <a:ext cx="8013240" cy="3023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6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8"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65"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7"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1"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73"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7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81"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2"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3"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4"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5"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6"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1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1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73200" y="274680"/>
            <a:ext cx="8013240" cy="3023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1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2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73200" y="274680"/>
            <a:ext cx="8013240" cy="651960"/>
          </a:xfrm>
          <a:prstGeom prst="rect">
            <a:avLst/>
          </a:prstGeom>
        </p:spPr>
        <p:txBody>
          <a:bodyPr lIns="0" rIns="0" tIns="0" bIns="0" anchor="ctr">
            <a:noAutofit/>
          </a:bodyPr>
          <a:p>
            <a:endParaRPr b="0" lang="en-US" sz="4400" spc="-1" strike="noStrike">
              <a:solidFill>
                <a:srgbClr val="000000"/>
              </a:solidFill>
              <a:latin typeface="Arial"/>
            </a:endParaRPr>
          </a:p>
        </p:txBody>
      </p:sp>
      <p:sp>
        <p:nvSpPr>
          <p:cNvPr id="2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hyperlink" Target="http://www.renuda.com/" TargetMode="External"/><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hyperlink" Target="http://www.renuda.com/" TargetMode="Externa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0" descr="blocks.jpg"/>
          <p:cNvPicPr/>
          <p:nvPr/>
        </p:nvPicPr>
        <p:blipFill>
          <a:blip r:embed="rId2"/>
          <a:stretch/>
        </p:blipFill>
        <p:spPr>
          <a:xfrm>
            <a:off x="8077320" y="6407280"/>
            <a:ext cx="335160" cy="323640"/>
          </a:xfrm>
          <a:prstGeom prst="rect">
            <a:avLst/>
          </a:prstGeom>
          <a:ln>
            <a:noFill/>
          </a:ln>
        </p:spPr>
      </p:pic>
      <p:sp>
        <p:nvSpPr>
          <p:cNvPr id="1" name="CustomShape 1"/>
          <p:cNvSpPr/>
          <p:nvPr/>
        </p:nvSpPr>
        <p:spPr>
          <a:xfrm>
            <a:off x="368280" y="6375240"/>
            <a:ext cx="6032160" cy="45576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ctr" pos="4127400"/>
              </a:tabLst>
            </a:pPr>
            <a:r>
              <a:rPr b="0" lang="en-GB" sz="1400" spc="-1" strike="noStrike">
                <a:solidFill>
                  <a:srgbClr val="f4b82f"/>
                </a:solidFill>
                <a:latin typeface="Gotham Book"/>
              </a:rPr>
              <a:t>FLUID </a:t>
            </a:r>
            <a:r>
              <a:rPr b="0" lang="en-GB" sz="1400" spc="-1" strike="noStrike">
                <a:solidFill>
                  <a:srgbClr val="f4b82f"/>
                </a:solidFill>
                <a:latin typeface="Gotham Book"/>
              </a:rPr>
              <a:t>SOLUTIONS</a:t>
            </a:r>
            <a:r>
              <a:rPr b="0" lang="en-GB" sz="1400" spc="-1" strike="noStrike">
                <a:solidFill>
                  <a:srgbClr val="f4b82f"/>
                </a:solidFill>
                <a:latin typeface="Gotham Book"/>
              </a:rPr>
              <a:t>	</a:t>
            </a:r>
            <a:r>
              <a:rPr b="0" lang="en-GB" sz="1000" spc="-1" strike="noStrike" u="sng">
                <a:solidFill>
                  <a:srgbClr val="0000ff"/>
                </a:solidFill>
                <a:uFillTx/>
                <a:latin typeface="Gotham Book"/>
                <a:hlinkClick r:id="rId3"/>
              </a:rPr>
              <a:t>www.renuda.com</a:t>
            </a:r>
            <a:r>
              <a:rPr b="0" lang="en-GB" sz="1000" spc="-1" strike="noStrike">
                <a:solidFill>
                  <a:srgbClr val="787c7b"/>
                </a:solidFill>
                <a:latin typeface="Gotham Book"/>
              </a:rPr>
              <a:t> </a:t>
            </a:r>
            <a:endParaRPr b="0" lang="en-GB" sz="1000" spc="-1" strike="noStrike">
              <a:latin typeface="Arial"/>
            </a:endParaRPr>
          </a:p>
          <a:p>
            <a:pPr>
              <a:lnSpc>
                <a:spcPct val="100000"/>
              </a:lnSpc>
              <a:tabLst>
                <a:tab algn="ctr" pos="4127400"/>
              </a:tabLst>
            </a:pPr>
            <a:r>
              <a:rPr b="0" lang="en-GB" sz="1000" spc="-1" strike="noStrike">
                <a:solidFill>
                  <a:srgbClr val="787c7b"/>
                </a:solidFill>
                <a:latin typeface="Gotham Book"/>
              </a:rPr>
              <a:t>© Renuda ® 2020</a:t>
            </a:r>
            <a:endParaRPr b="0" lang="en-GB" sz="1000" spc="-1" strike="noStrike">
              <a:latin typeface="Arial"/>
            </a:endParaRPr>
          </a:p>
        </p:txBody>
      </p:sp>
      <p:sp>
        <p:nvSpPr>
          <p:cNvPr id="2" name="PlaceHolder 2"/>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GB" sz="4400" spc="-1" strike="noStrike">
                <a:solidFill>
                  <a:srgbClr val="000000"/>
                </a:solidFill>
                <a:latin typeface="Calibri"/>
              </a:rPr>
              <a:t>Click to </a:t>
            </a:r>
            <a:r>
              <a:rPr b="0" lang="en-GB" sz="4400" spc="-1" strike="noStrike">
                <a:solidFill>
                  <a:srgbClr val="000000"/>
                </a:solidFill>
                <a:latin typeface="Calibri"/>
              </a:rPr>
              <a:t>edit </a:t>
            </a:r>
            <a:r>
              <a:rPr b="0" lang="en-GB" sz="4400" spc="-1" strike="noStrike">
                <a:solidFill>
                  <a:srgbClr val="000000"/>
                </a:solidFill>
                <a:latin typeface="Calibri"/>
              </a:rPr>
              <a:t>Master </a:t>
            </a:r>
            <a:r>
              <a:rPr b="0" lang="en-GB" sz="4400" spc="-1" strike="noStrike">
                <a:solidFill>
                  <a:srgbClr val="000000"/>
                </a:solidFill>
                <a:latin typeface="Calibri"/>
              </a:rPr>
              <a:t>title </a:t>
            </a:r>
            <a:r>
              <a:rPr b="0" lang="en-GB" sz="4400" spc="-1" strike="noStrike">
                <a:solidFill>
                  <a:srgbClr val="000000"/>
                </a:solidFill>
                <a:latin typeface="Calibri"/>
              </a:rPr>
              <a:t>style</a:t>
            </a:r>
            <a:endParaRPr b="0" lang="en-US" sz="4400" spc="-1" strike="noStrike">
              <a:solidFill>
                <a:srgbClr val="000000"/>
              </a:solidFill>
              <a:latin typeface="Arial"/>
            </a:endParaRPr>
          </a:p>
        </p:txBody>
      </p:sp>
      <p:sp>
        <p:nvSpPr>
          <p:cNvPr id="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F7A702D1-2468-4787-B1A0-99E9FFC654F1}" type="datetime">
              <a:rPr b="0" lang="en-US" sz="1200" spc="-1" strike="noStrike">
                <a:solidFill>
                  <a:srgbClr val="8b8b8b"/>
                </a:solidFill>
                <a:latin typeface="Calibri"/>
              </a:rPr>
              <a:t>9/24/20</a:t>
            </a:fld>
            <a:endParaRPr b="0" lang="en-GB" sz="1200" spc="-1" strike="noStrike">
              <a:latin typeface="Times New Roman"/>
            </a:endParaRPr>
          </a:p>
        </p:txBody>
      </p:sp>
      <p:sp>
        <p:nvSpPr>
          <p:cNvPr id="4" name="PlaceHolder 4"/>
          <p:cNvSpPr>
            <a:spLocks noGrp="1"/>
          </p:cNvSpPr>
          <p:nvPr>
            <p:ph type="ftr"/>
          </p:nvPr>
        </p:nvSpPr>
        <p:spPr>
          <a:xfrm>
            <a:off x="3124080" y="6356520"/>
            <a:ext cx="2895120" cy="364680"/>
          </a:xfrm>
          <a:prstGeom prst="rect">
            <a:avLst/>
          </a:prstGeom>
        </p:spPr>
        <p:txBody>
          <a:bodyPr anchor="ctr">
            <a:noAutofit/>
          </a:bodyPr>
          <a:p>
            <a:endParaRPr b="0" lang="en-GB" sz="2400" spc="-1" strike="noStrike">
              <a:latin typeface="Times New Roman"/>
            </a:endParaRPr>
          </a:p>
        </p:txBody>
      </p:sp>
      <p:sp>
        <p:nvSpPr>
          <p:cNvPr id="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F65FCD19-D64A-4638-AB67-D3F37A1530FD}" type="slidenum">
              <a:rPr b="0" lang="en-US" sz="1200" spc="-1" strike="noStrike">
                <a:solidFill>
                  <a:srgbClr val="8b8b8b"/>
                </a:solidFill>
                <a:latin typeface="Calibri"/>
              </a:rPr>
              <a:t>&lt;number&gt;</a:t>
            </a:fld>
            <a:endParaRPr b="0" lang="en-GB" sz="1200" spc="-1" strike="noStrike">
              <a:latin typeface="Times New Roman"/>
            </a:endParaRPr>
          </a:p>
        </p:txBody>
      </p:sp>
      <p:sp>
        <p:nvSpPr>
          <p:cNvPr id="6"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10" descr="blocks.jpg"/>
          <p:cNvPicPr/>
          <p:nvPr/>
        </p:nvPicPr>
        <p:blipFill>
          <a:blip r:embed="rId2"/>
          <a:stretch/>
        </p:blipFill>
        <p:spPr>
          <a:xfrm>
            <a:off x="8077320" y="6407280"/>
            <a:ext cx="335160" cy="323640"/>
          </a:xfrm>
          <a:prstGeom prst="rect">
            <a:avLst/>
          </a:prstGeom>
          <a:ln>
            <a:noFill/>
          </a:ln>
        </p:spPr>
      </p:pic>
      <p:sp>
        <p:nvSpPr>
          <p:cNvPr id="44" name="CustomShape 1"/>
          <p:cNvSpPr/>
          <p:nvPr/>
        </p:nvSpPr>
        <p:spPr>
          <a:xfrm>
            <a:off x="368280" y="6375240"/>
            <a:ext cx="6032160" cy="45576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ctr" pos="4127400"/>
              </a:tabLst>
            </a:pPr>
            <a:r>
              <a:rPr b="0" lang="en-GB" sz="1400" spc="-1" strike="noStrike">
                <a:solidFill>
                  <a:srgbClr val="f4b82f"/>
                </a:solidFill>
                <a:latin typeface="Gotham Book"/>
              </a:rPr>
              <a:t>FLUID SOLUTIONS</a:t>
            </a:r>
            <a:r>
              <a:rPr b="0" lang="en-GB" sz="1400" spc="-1" strike="noStrike">
                <a:solidFill>
                  <a:srgbClr val="f4b82f"/>
                </a:solidFill>
                <a:latin typeface="Gotham Book"/>
              </a:rPr>
              <a:t>	</a:t>
            </a:r>
            <a:r>
              <a:rPr b="0" lang="en-GB" sz="1000" spc="-1" strike="noStrike" u="sng">
                <a:solidFill>
                  <a:srgbClr val="0000ff"/>
                </a:solidFill>
                <a:uFillTx/>
                <a:latin typeface="Gotham Book"/>
                <a:hlinkClick r:id="rId3"/>
              </a:rPr>
              <a:t>www.renuda.com</a:t>
            </a:r>
            <a:r>
              <a:rPr b="0" lang="en-GB" sz="1000" spc="-1" strike="noStrike">
                <a:solidFill>
                  <a:srgbClr val="787c7b"/>
                </a:solidFill>
                <a:latin typeface="Gotham Book"/>
              </a:rPr>
              <a:t> </a:t>
            </a:r>
            <a:endParaRPr b="0" lang="en-GB" sz="1000" spc="-1" strike="noStrike">
              <a:latin typeface="Arial"/>
            </a:endParaRPr>
          </a:p>
          <a:p>
            <a:pPr>
              <a:lnSpc>
                <a:spcPct val="100000"/>
              </a:lnSpc>
              <a:tabLst>
                <a:tab algn="ctr" pos="4127400"/>
              </a:tabLst>
            </a:pPr>
            <a:r>
              <a:rPr b="0" lang="en-GB" sz="1000" spc="-1" strike="noStrike">
                <a:solidFill>
                  <a:srgbClr val="787c7b"/>
                </a:solidFill>
                <a:latin typeface="Gotham Book"/>
              </a:rPr>
              <a:t>© Renuda ® 2020</a:t>
            </a:r>
            <a:endParaRPr b="0" lang="en-GB" sz="1000" spc="-1" strike="noStrike">
              <a:latin typeface="Arial"/>
            </a:endParaRPr>
          </a:p>
        </p:txBody>
      </p:sp>
      <p:sp>
        <p:nvSpPr>
          <p:cNvPr id="45" name="PlaceHolder 2"/>
          <p:cNvSpPr>
            <a:spLocks noGrp="1"/>
          </p:cNvSpPr>
          <p:nvPr>
            <p:ph type="title"/>
          </p:nvPr>
        </p:nvSpPr>
        <p:spPr>
          <a:xfrm>
            <a:off x="673200" y="274680"/>
            <a:ext cx="8013240" cy="651960"/>
          </a:xfrm>
          <a:prstGeom prst="rect">
            <a:avLst/>
          </a:prstGeom>
        </p:spPr>
        <p:txBody>
          <a:bodyPr anchor="ctr">
            <a:noAutofit/>
          </a:bodyPr>
          <a:p>
            <a:pPr algn="r">
              <a:lnSpc>
                <a:spcPct val="100000"/>
              </a:lnSpc>
            </a:pPr>
            <a:r>
              <a:rPr b="0" lang="fr-FR" sz="3000" spc="-1" strike="noStrike">
                <a:solidFill>
                  <a:srgbClr val="787c7b"/>
                </a:solidFill>
                <a:latin typeface="Gotham Light"/>
              </a:rPr>
              <a:t>Modifiez </a:t>
            </a:r>
            <a:r>
              <a:rPr b="0" lang="fr-FR" sz="3000" spc="-1" strike="noStrike">
                <a:solidFill>
                  <a:srgbClr val="787c7b"/>
                </a:solidFill>
                <a:latin typeface="Gotham Light"/>
              </a:rPr>
              <a:t>le style du </a:t>
            </a:r>
            <a:r>
              <a:rPr b="0" lang="fr-FR" sz="3000" spc="-1" strike="noStrike">
                <a:solidFill>
                  <a:srgbClr val="787c7b"/>
                </a:solidFill>
                <a:latin typeface="Gotham Light"/>
              </a:rPr>
              <a:t>titre</a:t>
            </a:r>
            <a:endParaRPr b="0" lang="en-US" sz="3000" spc="-1" strike="noStrike">
              <a:solidFill>
                <a:srgbClr val="000000"/>
              </a:solidFill>
              <a:latin typeface="Arial"/>
            </a:endParaRPr>
          </a:p>
        </p:txBody>
      </p:sp>
      <p:sp>
        <p:nvSpPr>
          <p:cNvPr id="46" name="PlaceHolder 3"/>
          <p:cNvSpPr>
            <a:spLocks noGrp="1"/>
          </p:cNvSpPr>
          <p:nvPr>
            <p:ph type="body"/>
          </p:nvPr>
        </p:nvSpPr>
        <p:spPr>
          <a:xfrm>
            <a:off x="457200" y="1600200"/>
            <a:ext cx="8229240" cy="4525560"/>
          </a:xfrm>
          <a:prstGeom prst="rect">
            <a:avLst/>
          </a:prstGeom>
        </p:spPr>
        <p:txBody>
          <a:bodyPr>
            <a:normAutofit/>
          </a:bodyPr>
          <a:p>
            <a:pPr marL="432000" indent="-324000">
              <a:lnSpc>
                <a:spcPct val="100000"/>
              </a:lnSpc>
              <a:spcBef>
                <a:spcPts val="400"/>
              </a:spcBef>
              <a:buClr>
                <a:srgbClr val="000000"/>
              </a:buClr>
              <a:buSzPct val="45000"/>
              <a:buFont typeface="Wingdings" charset="2"/>
              <a:buChar char=""/>
            </a:pPr>
            <a:r>
              <a:rPr b="0" lang="fr-FR" sz="2000" spc="-1" strike="noStrike">
                <a:solidFill>
                  <a:srgbClr val="787c7b"/>
                </a:solidFill>
                <a:latin typeface="Gotham Book"/>
              </a:rPr>
              <a:t>Cliquez pour modifier les styles du texte du masque</a:t>
            </a:r>
            <a:endParaRPr b="0" lang="en-US" sz="2000" spc="-1" strike="noStrike">
              <a:solidFill>
                <a:srgbClr val="000000"/>
              </a:solidFill>
              <a:latin typeface="Calibri"/>
            </a:endParaRPr>
          </a:p>
          <a:p>
            <a:pPr lvl="1" marL="864000" indent="-324000">
              <a:lnSpc>
                <a:spcPct val="100000"/>
              </a:lnSpc>
              <a:spcBef>
                <a:spcPts val="360"/>
              </a:spcBef>
              <a:buClr>
                <a:srgbClr val="000000"/>
              </a:buClr>
              <a:buSzPct val="75000"/>
              <a:buFont typeface="Symbol" charset="2"/>
              <a:buChar char=""/>
            </a:pPr>
            <a:r>
              <a:rPr b="0" lang="fr-FR" sz="1800" spc="-1" strike="noStrike">
                <a:solidFill>
                  <a:srgbClr val="787c7b"/>
                </a:solidFill>
                <a:latin typeface="Gotham Book"/>
              </a:rPr>
              <a:t>Deuxième niveau</a:t>
            </a:r>
            <a:endParaRPr b="0" lang="en-US" sz="1800" spc="-1" strike="noStrike">
              <a:solidFill>
                <a:srgbClr val="000000"/>
              </a:solidFill>
              <a:latin typeface="Calibri"/>
            </a:endParaRPr>
          </a:p>
          <a:p>
            <a:pPr lvl="2" marL="1296000" indent="-288000">
              <a:lnSpc>
                <a:spcPct val="100000"/>
              </a:lnSpc>
              <a:spcBef>
                <a:spcPts val="320"/>
              </a:spcBef>
              <a:buClr>
                <a:srgbClr val="000000"/>
              </a:buClr>
              <a:buSzPct val="45000"/>
              <a:buFont typeface="Wingdings" charset="2"/>
              <a:buChar char=""/>
            </a:pPr>
            <a:r>
              <a:rPr b="0" lang="fr-FR" sz="1600" spc="-1" strike="noStrike">
                <a:solidFill>
                  <a:srgbClr val="787c7b"/>
                </a:solidFill>
                <a:latin typeface="Gotham Book"/>
              </a:rPr>
              <a:t>Troisième niveau</a:t>
            </a:r>
            <a:endParaRPr b="0" lang="en-US" sz="1600" spc="-1" strike="noStrike">
              <a:solidFill>
                <a:srgbClr val="000000"/>
              </a:solidFill>
              <a:latin typeface="Calibri"/>
            </a:endParaRPr>
          </a:p>
          <a:p>
            <a:pPr lvl="3" marL="1728000" indent="-216000">
              <a:lnSpc>
                <a:spcPct val="100000"/>
              </a:lnSpc>
              <a:spcBef>
                <a:spcPts val="281"/>
              </a:spcBef>
              <a:buClr>
                <a:srgbClr val="000000"/>
              </a:buClr>
              <a:buSzPct val="75000"/>
              <a:buFont typeface="Symbol" charset="2"/>
              <a:buChar char=""/>
            </a:pPr>
            <a:r>
              <a:rPr b="0" lang="fr-FR" sz="1400" spc="-1" strike="noStrike">
                <a:solidFill>
                  <a:srgbClr val="787c7b"/>
                </a:solidFill>
                <a:latin typeface="Gotham Book"/>
              </a:rPr>
              <a:t>Quatrième niveau</a:t>
            </a:r>
            <a:endParaRPr b="0" lang="en-US" sz="1400" spc="-1" strike="noStrike">
              <a:solidFill>
                <a:srgbClr val="000000"/>
              </a:solidFill>
              <a:latin typeface="Calibri"/>
            </a:endParaRPr>
          </a:p>
          <a:p>
            <a:pPr lvl="4" marL="2160000" indent="-216000">
              <a:lnSpc>
                <a:spcPct val="100000"/>
              </a:lnSpc>
              <a:spcBef>
                <a:spcPts val="241"/>
              </a:spcBef>
              <a:buClr>
                <a:srgbClr val="000000"/>
              </a:buClr>
              <a:buSzPct val="45000"/>
              <a:buFont typeface="Wingdings" charset="2"/>
              <a:buChar char=""/>
            </a:pPr>
            <a:r>
              <a:rPr b="0" lang="fr-FR" sz="1200" spc="-1" strike="noStrike">
                <a:solidFill>
                  <a:srgbClr val="787c7b"/>
                </a:solidFill>
                <a:latin typeface="Gotham Book"/>
              </a:rPr>
              <a:t>Cinquième niveau</a:t>
            </a:r>
            <a:endParaRPr b="0" lang="en-US" sz="1200" spc="-1" strike="noStrike">
              <a:solidFill>
                <a:srgbClr val="000000"/>
              </a:solidFill>
              <a:latin typeface="Calibri"/>
            </a:endParaRPr>
          </a:p>
        </p:txBody>
      </p:sp>
      <p:sp>
        <p:nvSpPr>
          <p:cNvPr id="47" name="PlaceHolder 4"/>
          <p:cNvSpPr>
            <a:spLocks noGrp="1"/>
          </p:cNvSpPr>
          <p:nvPr>
            <p:ph type="dt"/>
          </p:nvPr>
        </p:nvSpPr>
        <p:spPr>
          <a:xfrm>
            <a:off x="457200" y="6356520"/>
            <a:ext cx="2133360" cy="364680"/>
          </a:xfrm>
          <a:prstGeom prst="rect">
            <a:avLst/>
          </a:prstGeom>
        </p:spPr>
        <p:txBody>
          <a:bodyPr anchor="ctr">
            <a:noAutofit/>
          </a:bodyPr>
          <a:p>
            <a:pPr>
              <a:lnSpc>
                <a:spcPct val="100000"/>
              </a:lnSpc>
            </a:pPr>
            <a:fld id="{835B700B-4461-4F73-9285-703C16587741}" type="datetime">
              <a:rPr b="0" lang="en-US" sz="1200" spc="-1" strike="noStrike">
                <a:solidFill>
                  <a:srgbClr val="8b8b8b"/>
                </a:solidFill>
                <a:latin typeface="Calibri"/>
              </a:rPr>
              <a:t>9/24/20</a:t>
            </a:fld>
            <a:endParaRPr b="0" lang="en-GB" sz="1200" spc="-1" strike="noStrike">
              <a:latin typeface="Times New Roman"/>
            </a:endParaRPr>
          </a:p>
        </p:txBody>
      </p:sp>
      <p:sp>
        <p:nvSpPr>
          <p:cNvPr id="48" name="PlaceHolder 5"/>
          <p:cNvSpPr>
            <a:spLocks noGrp="1"/>
          </p:cNvSpPr>
          <p:nvPr>
            <p:ph type="ftr"/>
          </p:nvPr>
        </p:nvSpPr>
        <p:spPr>
          <a:xfrm>
            <a:off x="3124080" y="6356520"/>
            <a:ext cx="2895120" cy="364680"/>
          </a:xfrm>
          <a:prstGeom prst="rect">
            <a:avLst/>
          </a:prstGeom>
        </p:spPr>
        <p:txBody>
          <a:bodyPr anchor="ctr">
            <a:noAutofit/>
          </a:bodyPr>
          <a:p>
            <a:endParaRPr b="0" lang="en-GB" sz="2400" spc="-1" strike="noStrike">
              <a:latin typeface="Times New Roman"/>
            </a:endParaRPr>
          </a:p>
        </p:txBody>
      </p:sp>
      <p:sp>
        <p:nvSpPr>
          <p:cNvPr id="49" name="PlaceHolder 6"/>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EADE1211-194A-402D-83EB-D6FF85968EF2}" type="slidenum">
              <a:rPr b="0" lang="en-US" sz="1200" spc="-1" strike="noStrike">
                <a:solidFill>
                  <a:srgbClr val="8b8b8b"/>
                </a:solidFill>
                <a:latin typeface="Calibri"/>
              </a:rPr>
              <a:t>&lt;number&gt;</a:t>
            </a:fld>
            <a:endParaRPr b="0" lang="en-GB" sz="1200" spc="-1" strike="noStrike">
              <a:latin typeface="Times New Roman"/>
            </a:endParaRPr>
          </a:p>
        </p:txBody>
      </p:sp>
      <p:sp>
        <p:nvSpPr>
          <p:cNvPr id="50" name="CustomShape 7"/>
          <p:cNvSpPr/>
          <p:nvPr/>
        </p:nvSpPr>
        <p:spPr>
          <a:xfrm>
            <a:off x="0" y="927000"/>
            <a:ext cx="8648280" cy="380520"/>
          </a:xfrm>
          <a:prstGeom prst="rect">
            <a:avLst/>
          </a:prstGeom>
          <a:gradFill rotWithShape="0">
            <a:gsLst>
              <a:gs pos="0">
                <a:srgbClr val="dea729"/>
              </a:gs>
              <a:gs pos="100000">
                <a:srgbClr val="f4b82f"/>
              </a:gs>
            </a:gsLst>
            <a:lin ang="16200000"/>
          </a:gradFill>
          <a:ln w="9360">
            <a:noFill/>
          </a:ln>
          <a:effectLst>
            <a:outerShdw dist="23040" dir="5400000">
              <a:srgbClr val="000000">
                <a:alpha val="35000"/>
              </a:srgbClr>
            </a:outerShdw>
          </a:effectLst>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Picture 4" descr="powerpointbg.jpg"/>
          <p:cNvPicPr/>
          <p:nvPr/>
        </p:nvPicPr>
        <p:blipFill>
          <a:blip r:embed="rId1"/>
          <a:stretch/>
        </p:blipFill>
        <p:spPr>
          <a:xfrm>
            <a:off x="0" y="0"/>
            <a:ext cx="9143640" cy="6857640"/>
          </a:xfrm>
          <a:prstGeom prst="rect">
            <a:avLst/>
          </a:prstGeom>
          <a:ln>
            <a:noFill/>
          </a:ln>
        </p:spPr>
      </p:pic>
      <p:sp>
        <p:nvSpPr>
          <p:cNvPr id="94" name="CustomShape 1"/>
          <p:cNvSpPr/>
          <p:nvPr/>
        </p:nvSpPr>
        <p:spPr>
          <a:xfrm>
            <a:off x="458640" y="4747320"/>
            <a:ext cx="7948080" cy="155232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i="1" lang="fr-FR" sz="2400" spc="-1" strike="noStrike">
                <a:solidFill>
                  <a:srgbClr val="535655"/>
                </a:solidFill>
                <a:latin typeface="Gotham Bold"/>
              </a:rPr>
              <a:t>Code_Saturne </a:t>
            </a:r>
            <a:r>
              <a:rPr b="0" lang="fr-FR" sz="2400" spc="-1" strike="noStrike">
                <a:solidFill>
                  <a:srgbClr val="535655"/>
                </a:solidFill>
                <a:latin typeface="Gotham Bold"/>
              </a:rPr>
              <a:t>– Modifications to the Lagrangian options in the GUI</a:t>
            </a:r>
            <a:endParaRPr b="0" lang="en-GB" sz="2400" spc="-1" strike="noStrike">
              <a:latin typeface="Arial"/>
            </a:endParaRPr>
          </a:p>
          <a:p>
            <a:pPr>
              <a:lnSpc>
                <a:spcPct val="100000"/>
              </a:lnSpc>
            </a:pPr>
            <a:endParaRPr b="0" lang="en-GB" sz="2400" spc="-1" strike="noStrike">
              <a:latin typeface="Arial"/>
            </a:endParaRPr>
          </a:p>
          <a:p>
            <a:pPr>
              <a:lnSpc>
                <a:spcPct val="100000"/>
              </a:lnSpc>
            </a:pPr>
            <a:r>
              <a:rPr b="0" lang="fr-FR" sz="2400" spc="-1" strike="noStrike">
                <a:solidFill>
                  <a:srgbClr val="535655"/>
                </a:solidFill>
                <a:latin typeface="Gotham Bold"/>
              </a:rPr>
              <a:t>24 September 2020, Version 1.0</a:t>
            </a:r>
            <a:endParaRPr b="0" lang="en-GB" sz="2400" spc="-1" strike="noStrike">
              <a:latin typeface="Arial"/>
            </a:endParaRPr>
          </a:p>
        </p:txBody>
      </p:sp>
      <p:pic>
        <p:nvPicPr>
          <p:cNvPr id="95" name="Picture 1" descr=""/>
          <p:cNvPicPr/>
          <p:nvPr/>
        </p:nvPicPr>
        <p:blipFill>
          <a:blip r:embed="rId2"/>
          <a:stretch/>
        </p:blipFill>
        <p:spPr>
          <a:xfrm>
            <a:off x="5460840" y="1036440"/>
            <a:ext cx="3580560" cy="12826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Picture 4" descr=""/>
          <p:cNvPicPr/>
          <p:nvPr/>
        </p:nvPicPr>
        <p:blipFill>
          <a:blip r:embed="rId1"/>
          <a:stretch/>
        </p:blipFill>
        <p:spPr>
          <a:xfrm>
            <a:off x="1531800" y="3225240"/>
            <a:ext cx="6101280" cy="2108520"/>
          </a:xfrm>
          <a:prstGeom prst="rect">
            <a:avLst/>
          </a:prstGeom>
          <a:ln>
            <a:noFill/>
          </a:ln>
        </p:spPr>
      </p:pic>
      <p:sp>
        <p:nvSpPr>
          <p:cNvPr id="97" name="CustomShape 1"/>
          <p:cNvSpPr/>
          <p:nvPr/>
        </p:nvSpPr>
        <p:spPr>
          <a:xfrm>
            <a:off x="457200" y="2171880"/>
            <a:ext cx="665460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400" spc="-1" strike="noStrike">
                <a:solidFill>
                  <a:srgbClr val="535655"/>
                </a:solidFill>
                <a:latin typeface="Gotham Book"/>
              </a:rPr>
              <a:t>For further information, please contact:</a:t>
            </a:r>
            <a:endParaRPr b="0" lang="en-GB" sz="1400" spc="-1" strike="noStrike">
              <a:latin typeface="Arial"/>
            </a:endParaRPr>
          </a:p>
        </p:txBody>
      </p:sp>
      <p:sp>
        <p:nvSpPr>
          <p:cNvPr id="98" name="CustomShape 2"/>
          <p:cNvSpPr/>
          <p:nvPr/>
        </p:nvSpPr>
        <p:spPr>
          <a:xfrm>
            <a:off x="6121440" y="182520"/>
            <a:ext cx="3022200" cy="8712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000" spc="-1" strike="noStrike">
                <a:solidFill>
                  <a:srgbClr val="787c7b"/>
                </a:solidFill>
                <a:latin typeface="Gotham Light"/>
              </a:rPr>
              <a:t>Contact</a:t>
            </a:r>
            <a:endParaRPr b="0" lang="en-GB" sz="3000" spc="-1" strike="noStrike">
              <a:latin typeface="Arial"/>
            </a:endParaRPr>
          </a:p>
        </p:txBody>
      </p:sp>
      <p:sp>
        <p:nvSpPr>
          <p:cNvPr id="99"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C3F6A40F-17A4-4603-BDD2-8A1E46937109}" type="slidenum">
              <a:rPr b="0" lang="en-US" sz="1200" spc="-1" strike="noStrike">
                <a:solidFill>
                  <a:srgbClr val="8b8b8b"/>
                </a:solidFill>
                <a:latin typeface="Calibri"/>
              </a:rPr>
              <a:t>&lt;number&gt;</a:t>
            </a:fld>
            <a:endParaRPr b="0" lang="en-GB"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787c7b"/>
              </a:buClr>
              <a:buFont typeface="Arial"/>
              <a:buChar char="•"/>
            </a:pPr>
            <a:r>
              <a:rPr b="0" lang="en-US" sz="2000" spc="-1" strike="noStrike">
                <a:solidFill>
                  <a:srgbClr val="787c7b"/>
                </a:solidFill>
                <a:latin typeface="Gotham Book"/>
              </a:rPr>
              <a:t>The original GUI for the Lagrangian settings.</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457200">
              <a:lnSpc>
                <a:spcPct val="100000"/>
              </a:lnSpc>
              <a:spcBef>
                <a:spcPts val="360"/>
              </a:spcBef>
              <a:tabLst>
                <a:tab algn="l" pos="0"/>
              </a:tabLst>
            </a:pP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101" name="TextShape 2"/>
          <p:cNvSpPr txBox="1"/>
          <p:nvPr/>
        </p:nvSpPr>
        <p:spPr>
          <a:xfrm>
            <a:off x="6553080" y="6356520"/>
            <a:ext cx="2133360" cy="364680"/>
          </a:xfrm>
          <a:prstGeom prst="rect">
            <a:avLst/>
          </a:prstGeom>
          <a:noFill/>
          <a:ln>
            <a:noFill/>
          </a:ln>
        </p:spPr>
        <p:txBody>
          <a:bodyPr anchor="ctr">
            <a:noAutofit/>
          </a:bodyPr>
          <a:p>
            <a:pPr algn="r">
              <a:lnSpc>
                <a:spcPct val="100000"/>
              </a:lnSpc>
            </a:pPr>
            <a:fld id="{1AED526C-CE8B-4C21-8279-9DE28E58AD1D}" type="slidenum">
              <a:rPr b="0" lang="en-US" sz="1200" spc="-1" strike="noStrike">
                <a:solidFill>
                  <a:srgbClr val="8b8b8b"/>
                </a:solidFill>
                <a:latin typeface="Calibri"/>
              </a:rPr>
              <a:t>&lt;number&gt;</a:t>
            </a:fld>
            <a:endParaRPr b="0" lang="en-GB" sz="1200" spc="-1" strike="noStrike">
              <a:latin typeface="Times New Roman"/>
            </a:endParaRPr>
          </a:p>
        </p:txBody>
      </p:sp>
      <p:sp>
        <p:nvSpPr>
          <p:cNvPr id="102" name="TextShape 3"/>
          <p:cNvSpPr txBox="1"/>
          <p:nvPr/>
        </p:nvSpPr>
        <p:spPr>
          <a:xfrm>
            <a:off x="673200" y="274680"/>
            <a:ext cx="8013240" cy="651960"/>
          </a:xfrm>
          <a:prstGeom prst="rect">
            <a:avLst/>
          </a:prstGeom>
          <a:noFill/>
          <a:ln>
            <a:noFill/>
          </a:ln>
        </p:spPr>
        <p:txBody>
          <a:bodyPr anchor="ctr">
            <a:noAutofit/>
          </a:bodyPr>
          <a:p>
            <a:pPr algn="r">
              <a:lnSpc>
                <a:spcPct val="100000"/>
              </a:lnSpc>
            </a:pPr>
            <a:r>
              <a:rPr b="0" lang="fr-FR" sz="3000" spc="-1" strike="noStrike">
                <a:solidFill>
                  <a:srgbClr val="787c7b"/>
                </a:solidFill>
                <a:latin typeface="Gotham Light"/>
              </a:rPr>
              <a:t>Original Lagrangian GUI</a:t>
            </a:r>
            <a:endParaRPr b="0" lang="en-US" sz="3000" spc="-1" strike="noStrike">
              <a:solidFill>
                <a:srgbClr val="000000"/>
              </a:solidFill>
              <a:latin typeface="Arial"/>
            </a:endParaRPr>
          </a:p>
        </p:txBody>
      </p:sp>
      <p:pic>
        <p:nvPicPr>
          <p:cNvPr id="103" name="" descr=""/>
          <p:cNvPicPr/>
          <p:nvPr/>
        </p:nvPicPr>
        <p:blipFill>
          <a:blip r:embed="rId1"/>
          <a:stretch/>
        </p:blipFill>
        <p:spPr>
          <a:xfrm>
            <a:off x="540720" y="2062800"/>
            <a:ext cx="5651280" cy="4062960"/>
          </a:xfrm>
          <a:prstGeom prst="rect">
            <a:avLst/>
          </a:prstGeom>
          <a:ln>
            <a:noFill/>
          </a:ln>
        </p:spPr>
      </p:pic>
      <p:sp>
        <p:nvSpPr>
          <p:cNvPr id="104" name="TextShape 4"/>
          <p:cNvSpPr txBox="1"/>
          <p:nvPr/>
        </p:nvSpPr>
        <p:spPr>
          <a:xfrm>
            <a:off x="6480000" y="2873160"/>
            <a:ext cx="1872000" cy="565560"/>
          </a:xfrm>
          <a:prstGeom prst="rect">
            <a:avLst/>
          </a:prstGeom>
          <a:noFill/>
          <a:ln>
            <a:noFill/>
          </a:ln>
        </p:spPr>
        <p:txBody>
          <a:bodyPr lIns="90000" rIns="90000" tIns="45000" bIns="45000">
            <a:noAutofit/>
          </a:bodyPr>
          <a:p>
            <a:r>
              <a:rPr b="0" lang="en-GB" sz="1400" spc="-1" strike="noStrike">
                <a:latin typeface="Gotham Light"/>
              </a:rPr>
              <a:t>Advanced options panel opens with a mouse click</a:t>
            </a:r>
            <a:endParaRPr b="0" lang="en-GB" sz="1400" spc="-1" strike="noStrike">
              <a:latin typeface="Gotham Light"/>
            </a:endParaRPr>
          </a:p>
        </p:txBody>
      </p:sp>
      <p:sp>
        <p:nvSpPr>
          <p:cNvPr id="105" name="Line 5"/>
          <p:cNvSpPr/>
          <p:nvPr/>
        </p:nvSpPr>
        <p:spPr>
          <a:xfrm flipH="1">
            <a:off x="4752000" y="3438720"/>
            <a:ext cx="2304000" cy="665280"/>
          </a:xfrm>
          <a:prstGeom prst="line">
            <a:avLst/>
          </a:prstGeom>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787c7b"/>
              </a:buClr>
              <a:buFont typeface="Arial"/>
              <a:buChar char="•"/>
            </a:pPr>
            <a:r>
              <a:rPr b="0" lang="en-US" sz="2000" spc="-1" strike="noStrike">
                <a:solidFill>
                  <a:srgbClr val="787c7b"/>
                </a:solidFill>
                <a:latin typeface="Gotham Book"/>
              </a:rPr>
              <a:t>The advanced Lagrangian options panel.</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457200">
              <a:lnSpc>
                <a:spcPct val="100000"/>
              </a:lnSpc>
              <a:spcBef>
                <a:spcPts val="360"/>
              </a:spcBef>
              <a:tabLst>
                <a:tab algn="l" pos="0"/>
              </a:tabLst>
            </a:pP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107" name="TextShape 2"/>
          <p:cNvSpPr txBox="1"/>
          <p:nvPr/>
        </p:nvSpPr>
        <p:spPr>
          <a:xfrm>
            <a:off x="6553080" y="6356520"/>
            <a:ext cx="2133360" cy="364680"/>
          </a:xfrm>
          <a:prstGeom prst="rect">
            <a:avLst/>
          </a:prstGeom>
          <a:noFill/>
          <a:ln>
            <a:noFill/>
          </a:ln>
        </p:spPr>
        <p:txBody>
          <a:bodyPr anchor="ctr">
            <a:noAutofit/>
          </a:bodyPr>
          <a:p>
            <a:pPr algn="r">
              <a:lnSpc>
                <a:spcPct val="100000"/>
              </a:lnSpc>
            </a:pPr>
            <a:fld id="{7330B29B-D768-4B14-9018-B742EAE82D47}" type="slidenum">
              <a:rPr b="0" lang="en-US" sz="1200" spc="-1" strike="noStrike">
                <a:solidFill>
                  <a:srgbClr val="8b8b8b"/>
                </a:solidFill>
                <a:latin typeface="Calibri"/>
              </a:rPr>
              <a:t>&lt;number&gt;</a:t>
            </a:fld>
            <a:endParaRPr b="0" lang="en-GB" sz="1200" spc="-1" strike="noStrike">
              <a:latin typeface="Times New Roman"/>
            </a:endParaRPr>
          </a:p>
        </p:txBody>
      </p:sp>
      <p:sp>
        <p:nvSpPr>
          <p:cNvPr id="108" name="TextShape 3"/>
          <p:cNvSpPr txBox="1"/>
          <p:nvPr/>
        </p:nvSpPr>
        <p:spPr>
          <a:xfrm>
            <a:off x="673200" y="274680"/>
            <a:ext cx="8013240" cy="651960"/>
          </a:xfrm>
          <a:prstGeom prst="rect">
            <a:avLst/>
          </a:prstGeom>
          <a:noFill/>
          <a:ln>
            <a:noFill/>
          </a:ln>
        </p:spPr>
        <p:txBody>
          <a:bodyPr anchor="ctr">
            <a:noAutofit/>
          </a:bodyPr>
          <a:p>
            <a:pPr algn="r">
              <a:lnSpc>
                <a:spcPct val="100000"/>
              </a:lnSpc>
            </a:pPr>
            <a:r>
              <a:rPr b="0" lang="fr-FR" sz="3000" spc="-1" strike="noStrike">
                <a:solidFill>
                  <a:srgbClr val="787c7b"/>
                </a:solidFill>
                <a:latin typeface="Gotham Light"/>
              </a:rPr>
              <a:t>Original Lagrangian GUI</a:t>
            </a:r>
            <a:endParaRPr b="0" lang="en-US" sz="3000" spc="-1" strike="noStrike">
              <a:solidFill>
                <a:srgbClr val="000000"/>
              </a:solidFill>
              <a:latin typeface="Arial"/>
            </a:endParaRPr>
          </a:p>
        </p:txBody>
      </p:sp>
      <p:pic>
        <p:nvPicPr>
          <p:cNvPr id="109" name="" descr=""/>
          <p:cNvPicPr/>
          <p:nvPr/>
        </p:nvPicPr>
        <p:blipFill>
          <a:blip r:embed="rId1"/>
          <a:stretch/>
        </p:blipFill>
        <p:spPr>
          <a:xfrm>
            <a:off x="2010960" y="2100240"/>
            <a:ext cx="4190760" cy="33332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1600200"/>
            <a:ext cx="8229240" cy="4735800"/>
          </a:xfrm>
          <a:prstGeom prst="rect">
            <a:avLst/>
          </a:prstGeom>
          <a:noFill/>
          <a:ln>
            <a:noFill/>
          </a:ln>
        </p:spPr>
        <p:txBody>
          <a:bodyPr>
            <a:normAutofit/>
          </a:bodyPr>
          <a:p>
            <a:pPr marL="343080" indent="-342720">
              <a:lnSpc>
                <a:spcPct val="100000"/>
              </a:lnSpc>
              <a:spcBef>
                <a:spcPts val="400"/>
              </a:spcBef>
              <a:buClr>
                <a:srgbClr val="787c7b"/>
              </a:buClr>
              <a:buFont typeface="Arial"/>
              <a:buChar char="•"/>
            </a:pPr>
            <a:r>
              <a:rPr b="0" lang="en-US" sz="2000" spc="-1" strike="noStrike">
                <a:solidFill>
                  <a:srgbClr val="787c7b"/>
                </a:solidFill>
                <a:latin typeface="Gotham Book"/>
              </a:rPr>
              <a:t>The new and simplified Lagrangian GUI.</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457200">
              <a:lnSpc>
                <a:spcPct val="100000"/>
              </a:lnSpc>
              <a:spcBef>
                <a:spcPts val="360"/>
              </a:spcBef>
              <a:tabLst>
                <a:tab algn="l" pos="0"/>
              </a:tabLst>
            </a:pP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111" name="TextShape 2"/>
          <p:cNvSpPr txBox="1"/>
          <p:nvPr/>
        </p:nvSpPr>
        <p:spPr>
          <a:xfrm>
            <a:off x="6553080" y="6356520"/>
            <a:ext cx="2133360" cy="364680"/>
          </a:xfrm>
          <a:prstGeom prst="rect">
            <a:avLst/>
          </a:prstGeom>
          <a:noFill/>
          <a:ln>
            <a:noFill/>
          </a:ln>
        </p:spPr>
        <p:txBody>
          <a:bodyPr anchor="ctr">
            <a:noAutofit/>
          </a:bodyPr>
          <a:p>
            <a:pPr algn="r">
              <a:lnSpc>
                <a:spcPct val="100000"/>
              </a:lnSpc>
            </a:pPr>
            <a:fld id="{5B92FA7D-BCA7-419C-A76E-D0E24F9E1BD2}" type="slidenum">
              <a:rPr b="0" lang="en-US" sz="1200" spc="-1" strike="noStrike">
                <a:solidFill>
                  <a:srgbClr val="8b8b8b"/>
                </a:solidFill>
                <a:latin typeface="Calibri"/>
              </a:rPr>
              <a:t>&lt;number&gt;</a:t>
            </a:fld>
            <a:endParaRPr b="0" lang="en-GB" sz="1200" spc="-1" strike="noStrike">
              <a:latin typeface="Times New Roman"/>
            </a:endParaRPr>
          </a:p>
        </p:txBody>
      </p:sp>
      <p:sp>
        <p:nvSpPr>
          <p:cNvPr id="112" name="TextShape 3"/>
          <p:cNvSpPr txBox="1"/>
          <p:nvPr/>
        </p:nvSpPr>
        <p:spPr>
          <a:xfrm>
            <a:off x="673200" y="274680"/>
            <a:ext cx="8013240" cy="651960"/>
          </a:xfrm>
          <a:prstGeom prst="rect">
            <a:avLst/>
          </a:prstGeom>
          <a:noFill/>
          <a:ln>
            <a:noFill/>
          </a:ln>
        </p:spPr>
        <p:txBody>
          <a:bodyPr anchor="ctr">
            <a:noAutofit/>
          </a:bodyPr>
          <a:p>
            <a:pPr algn="r">
              <a:lnSpc>
                <a:spcPct val="100000"/>
              </a:lnSpc>
            </a:pPr>
            <a:r>
              <a:rPr b="0" lang="fr-FR" sz="3000" spc="-1" strike="noStrike">
                <a:solidFill>
                  <a:srgbClr val="787c7b"/>
                </a:solidFill>
                <a:latin typeface="Gotham Light"/>
              </a:rPr>
              <a:t>The New Lagrangian GUI</a:t>
            </a:r>
            <a:endParaRPr b="0" lang="en-US" sz="3000" spc="-1" strike="noStrike">
              <a:solidFill>
                <a:srgbClr val="000000"/>
              </a:solidFill>
              <a:latin typeface="Arial"/>
            </a:endParaRPr>
          </a:p>
        </p:txBody>
      </p:sp>
      <p:pic>
        <p:nvPicPr>
          <p:cNvPr id="113" name="" descr=""/>
          <p:cNvPicPr/>
          <p:nvPr/>
        </p:nvPicPr>
        <p:blipFill>
          <a:blip r:embed="rId1"/>
          <a:stretch/>
        </p:blipFill>
        <p:spPr>
          <a:xfrm>
            <a:off x="539640" y="2063880"/>
            <a:ext cx="5868360" cy="4219200"/>
          </a:xfrm>
          <a:prstGeom prst="rect">
            <a:avLst/>
          </a:prstGeom>
          <a:ln>
            <a:noFill/>
          </a:ln>
        </p:spPr>
      </p:pic>
      <p:sp>
        <p:nvSpPr>
          <p:cNvPr id="114" name="Line 4"/>
          <p:cNvSpPr/>
          <p:nvPr/>
        </p:nvSpPr>
        <p:spPr>
          <a:xfrm flipH="1">
            <a:off x="5616000" y="2454840"/>
            <a:ext cx="1872000" cy="1721160"/>
          </a:xfrm>
          <a:prstGeom prst="line">
            <a:avLst/>
          </a:prstGeom>
          <a:ln>
            <a:solidFill>
              <a:srgbClr val="3465a4"/>
            </a:solidFill>
            <a:tailEnd len="med" type="triangle" w="med"/>
          </a:ln>
        </p:spPr>
        <p:style>
          <a:lnRef idx="0"/>
          <a:fillRef idx="0"/>
          <a:effectRef idx="0"/>
          <a:fontRef idx="minor"/>
        </p:style>
      </p:sp>
      <p:sp>
        <p:nvSpPr>
          <p:cNvPr id="115" name="Line 5"/>
          <p:cNvSpPr/>
          <p:nvPr/>
        </p:nvSpPr>
        <p:spPr>
          <a:xfrm flipH="1">
            <a:off x="5760000" y="2454840"/>
            <a:ext cx="1728000" cy="2153160"/>
          </a:xfrm>
          <a:prstGeom prst="line">
            <a:avLst/>
          </a:prstGeom>
          <a:ln>
            <a:solidFill>
              <a:srgbClr val="3465a4"/>
            </a:solidFill>
            <a:tailEnd len="med" type="triangle" w="med"/>
          </a:ln>
        </p:spPr>
        <p:style>
          <a:lnRef idx="0"/>
          <a:fillRef idx="0"/>
          <a:effectRef idx="0"/>
          <a:fontRef idx="minor"/>
        </p:style>
      </p:sp>
      <p:sp>
        <p:nvSpPr>
          <p:cNvPr id="116" name="TextShape 6"/>
          <p:cNvSpPr txBox="1"/>
          <p:nvPr/>
        </p:nvSpPr>
        <p:spPr>
          <a:xfrm>
            <a:off x="6912000" y="2160000"/>
            <a:ext cx="1872000" cy="248760"/>
          </a:xfrm>
          <a:prstGeom prst="rect">
            <a:avLst/>
          </a:prstGeom>
          <a:noFill/>
          <a:ln>
            <a:noFill/>
          </a:ln>
        </p:spPr>
        <p:txBody>
          <a:bodyPr lIns="90000" rIns="90000" tIns="45000" bIns="45000">
            <a:noAutofit/>
          </a:bodyPr>
          <a:p>
            <a:r>
              <a:rPr b="0" lang="en-GB" sz="1400" spc="-1" strike="noStrike">
                <a:latin typeface="Gotham Light"/>
              </a:rPr>
              <a:t>New sections</a:t>
            </a:r>
            <a:endParaRPr b="0" lang="en-GB" sz="1400" spc="-1" strike="noStrike">
              <a:latin typeface="Gotham Light"/>
            </a:endParaRPr>
          </a:p>
        </p:txBody>
      </p:sp>
      <p:sp>
        <p:nvSpPr>
          <p:cNvPr id="117" name="TextShape 7"/>
          <p:cNvSpPr txBox="1"/>
          <p:nvPr/>
        </p:nvSpPr>
        <p:spPr>
          <a:xfrm>
            <a:off x="6624000" y="4320000"/>
            <a:ext cx="1872000" cy="407160"/>
          </a:xfrm>
          <a:prstGeom prst="rect">
            <a:avLst/>
          </a:prstGeom>
          <a:noFill/>
          <a:ln>
            <a:noFill/>
          </a:ln>
        </p:spPr>
        <p:txBody>
          <a:bodyPr lIns="90000" rIns="90000" tIns="45000" bIns="45000">
            <a:noAutofit/>
          </a:bodyPr>
          <a:p>
            <a:r>
              <a:rPr b="0" lang="en-GB" sz="1400" spc="-1" strike="noStrike">
                <a:latin typeface="Gotham Light"/>
              </a:rPr>
              <a:t>Advanced options panel removed</a:t>
            </a:r>
            <a:endParaRPr b="0" lang="en-GB" sz="1400" spc="-1" strike="noStrike">
              <a:latin typeface="Gotham Light"/>
            </a:endParaRPr>
          </a:p>
        </p:txBody>
      </p:sp>
      <p:sp>
        <p:nvSpPr>
          <p:cNvPr id="118" name="Line 8"/>
          <p:cNvSpPr/>
          <p:nvPr/>
        </p:nvSpPr>
        <p:spPr>
          <a:xfrm flipH="1">
            <a:off x="4320000" y="4727160"/>
            <a:ext cx="3024000" cy="672840"/>
          </a:xfrm>
          <a:prstGeom prst="line">
            <a:avLst/>
          </a:prstGeom>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787c7b"/>
              </a:buClr>
              <a:buFont typeface="Arial"/>
              <a:buChar char="•"/>
            </a:pPr>
            <a:r>
              <a:rPr b="0" lang="en-US" sz="2000" spc="-1" strike="noStrike">
                <a:solidFill>
                  <a:srgbClr val="787c7b"/>
                </a:solidFill>
                <a:latin typeface="Gotham Book"/>
              </a:rPr>
              <a:t>The complete turbulent dispersion model is now the default option for the code</a:t>
            </a:r>
            <a:r>
              <a:rPr b="0" lang="en-US" sz="2000" spc="-1" strike="noStrike">
                <a:solidFill>
                  <a:srgbClr val="787c7b"/>
                </a:solidFill>
                <a:latin typeface="Gotham Book"/>
              </a:rPr>
              <a:t>. This implies that certain solver flags are automatically set. These are:</a:t>
            </a:r>
            <a:endParaRPr b="0" lang="en-US"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1" lang="en-US" sz="2000" spc="-1" strike="noStrike">
                <a:solidFill>
                  <a:srgbClr val="787c7b"/>
                </a:solidFill>
                <a:latin typeface="Gotham Book"/>
              </a:rPr>
              <a:t>modcpl</a:t>
            </a:r>
            <a:r>
              <a:rPr b="0" lang="en-US" sz="2000" spc="-1" strike="noStrike">
                <a:solidFill>
                  <a:srgbClr val="787c7b"/>
                </a:solidFill>
                <a:latin typeface="Gotham Book"/>
              </a:rPr>
              <a:t> = 1 → Regular particles option enabled</a:t>
            </a:r>
            <a:endParaRPr b="0" lang="en-US"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1" lang="en-US" sz="2000" spc="-1" strike="noStrike">
                <a:solidFill>
                  <a:srgbClr val="787c7b"/>
                </a:solidFill>
                <a:latin typeface="Gotham Book"/>
              </a:rPr>
              <a:t>idistu</a:t>
            </a:r>
            <a:r>
              <a:rPr b="0" lang="en-US" sz="2000" spc="-1" strike="noStrike">
                <a:solidFill>
                  <a:srgbClr val="787c7b"/>
                </a:solidFill>
                <a:latin typeface="Gotham Book"/>
              </a:rPr>
              <a:t> = 1 → Turbulent dispersion for particles enabled</a:t>
            </a:r>
            <a:endParaRPr b="0" lang="en-US"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1" lang="en-US" sz="2000" spc="-1" strike="noStrike">
                <a:solidFill>
                  <a:srgbClr val="787c7b"/>
                </a:solidFill>
                <a:latin typeface="Gotham Book"/>
              </a:rPr>
              <a:t>idiffl</a:t>
            </a:r>
            <a:r>
              <a:rPr b="0" lang="en-US" sz="2000" spc="-1" strike="noStrike">
                <a:solidFill>
                  <a:srgbClr val="787c7b"/>
                </a:solidFill>
                <a:latin typeface="Gotham Book"/>
              </a:rPr>
              <a:t> = 0 → Turbulent diffusion for particles disabled</a:t>
            </a:r>
            <a:endParaRPr b="0" lang="en-US" sz="2000" spc="-1" strike="noStrike">
              <a:solidFill>
                <a:srgbClr val="000000"/>
              </a:solidFill>
              <a:latin typeface="Calibri"/>
            </a:endParaRPr>
          </a:p>
          <a:p>
            <a:pPr marL="343080" indent="-342720">
              <a:lnSpc>
                <a:spcPct val="100000"/>
              </a:lnSpc>
              <a:spcBef>
                <a:spcPts val="400"/>
              </a:spcBef>
              <a:buClr>
                <a:srgbClr val="787c7b"/>
              </a:buClr>
              <a:buFont typeface="Arial"/>
              <a:buChar char="•"/>
            </a:pPr>
            <a:endParaRPr b="0" lang="en-US" sz="2000" spc="-1" strike="noStrike">
              <a:solidFill>
                <a:srgbClr val="000000"/>
              </a:solidFill>
              <a:latin typeface="Calibri"/>
            </a:endParaRPr>
          </a:p>
          <a:p>
            <a:pPr marL="343080" indent="-342720">
              <a:lnSpc>
                <a:spcPct val="100000"/>
              </a:lnSpc>
              <a:spcBef>
                <a:spcPts val="400"/>
              </a:spcBef>
              <a:buClr>
                <a:srgbClr val="787c7b"/>
              </a:buClr>
              <a:buFont typeface="Arial"/>
              <a:buChar char="•"/>
            </a:pPr>
            <a:r>
              <a:rPr b="0" lang="en-US" sz="2000" spc="-1" strike="noStrike">
                <a:solidFill>
                  <a:srgbClr val="787c7b"/>
                </a:solidFill>
                <a:latin typeface="Gotham Book"/>
              </a:rPr>
              <a:t>This option is deactivated if the user clicks on the Fluid-like tracer particles option and in this case the particles are assumed to behave like the fluid itself, tracking the flowfield and not affecting it in any manner.</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457200">
              <a:lnSpc>
                <a:spcPct val="100000"/>
              </a:lnSpc>
              <a:spcBef>
                <a:spcPts val="360"/>
              </a:spcBef>
              <a:tabLst>
                <a:tab algn="l" pos="0"/>
              </a:tabLst>
            </a:pP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120" name="TextShape 2"/>
          <p:cNvSpPr txBox="1"/>
          <p:nvPr/>
        </p:nvSpPr>
        <p:spPr>
          <a:xfrm>
            <a:off x="6553080" y="6356520"/>
            <a:ext cx="2133360" cy="364680"/>
          </a:xfrm>
          <a:prstGeom prst="rect">
            <a:avLst/>
          </a:prstGeom>
          <a:noFill/>
          <a:ln>
            <a:noFill/>
          </a:ln>
        </p:spPr>
        <p:txBody>
          <a:bodyPr anchor="ctr">
            <a:noAutofit/>
          </a:bodyPr>
          <a:p>
            <a:pPr algn="r">
              <a:lnSpc>
                <a:spcPct val="100000"/>
              </a:lnSpc>
            </a:pPr>
            <a:fld id="{A046A4D4-34A1-45F9-8265-046646E17A4E}" type="slidenum">
              <a:rPr b="0" lang="en-US" sz="1200" spc="-1" strike="noStrike">
                <a:solidFill>
                  <a:srgbClr val="8b8b8b"/>
                </a:solidFill>
                <a:latin typeface="Calibri"/>
              </a:rPr>
              <a:t>&lt;number&gt;</a:t>
            </a:fld>
            <a:endParaRPr b="0" lang="en-GB" sz="1200" spc="-1" strike="noStrike">
              <a:latin typeface="Times New Roman"/>
            </a:endParaRPr>
          </a:p>
        </p:txBody>
      </p:sp>
      <p:sp>
        <p:nvSpPr>
          <p:cNvPr id="121" name="TextShape 3"/>
          <p:cNvSpPr txBox="1"/>
          <p:nvPr/>
        </p:nvSpPr>
        <p:spPr>
          <a:xfrm>
            <a:off x="673200" y="274680"/>
            <a:ext cx="8013240" cy="651960"/>
          </a:xfrm>
          <a:prstGeom prst="rect">
            <a:avLst/>
          </a:prstGeom>
          <a:noFill/>
          <a:ln>
            <a:noFill/>
          </a:ln>
        </p:spPr>
        <p:txBody>
          <a:bodyPr anchor="ctr">
            <a:noAutofit/>
          </a:bodyPr>
          <a:p>
            <a:pPr algn="r">
              <a:lnSpc>
                <a:spcPct val="100000"/>
              </a:lnSpc>
            </a:pPr>
            <a:r>
              <a:rPr b="0" lang="fr-FR" sz="3000" spc="-1" strike="noStrike">
                <a:solidFill>
                  <a:srgbClr val="787c7b"/>
                </a:solidFill>
                <a:latin typeface="Gotham Light"/>
              </a:rPr>
              <a:t>The New Lagrangian GUI</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787c7b"/>
              </a:buClr>
              <a:buFont typeface="Arial"/>
              <a:buChar char="•"/>
            </a:pPr>
            <a:r>
              <a:rPr b="0" lang="en-US" sz="2000" spc="-1" strike="noStrike">
                <a:solidFill>
                  <a:srgbClr val="787c7b"/>
                </a:solidFill>
                <a:latin typeface="Gotham Book"/>
              </a:rPr>
              <a:t>Selection of the Fluid-like tracer particles option resets the previously mentioned flags to the following values:</a:t>
            </a:r>
            <a:endParaRPr b="0" lang="en-US"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1" lang="en-US" sz="2000" spc="-1" strike="noStrike">
                <a:solidFill>
                  <a:srgbClr val="787c7b"/>
                </a:solidFill>
                <a:latin typeface="Gotham Book"/>
              </a:rPr>
              <a:t>modcpl</a:t>
            </a:r>
            <a:r>
              <a:rPr b="0" lang="en-US" sz="2000" spc="-1" strike="noStrike">
                <a:solidFill>
                  <a:srgbClr val="787c7b"/>
                </a:solidFill>
                <a:latin typeface="Gotham Book"/>
              </a:rPr>
              <a:t> = 0 → Regular particles option disabled</a:t>
            </a:r>
            <a:endParaRPr b="0" lang="en-US"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1" lang="en-US" sz="2000" spc="-1" strike="noStrike">
                <a:solidFill>
                  <a:srgbClr val="787c7b"/>
                </a:solidFill>
                <a:latin typeface="Gotham Book"/>
              </a:rPr>
              <a:t>idistu</a:t>
            </a:r>
            <a:r>
              <a:rPr b="0" lang="en-US" sz="2000" spc="-1" strike="noStrike">
                <a:solidFill>
                  <a:srgbClr val="787c7b"/>
                </a:solidFill>
                <a:latin typeface="Gotham Book"/>
              </a:rPr>
              <a:t> = 0 → Turbulent dispersion for particles disabled</a:t>
            </a:r>
            <a:endParaRPr b="0" lang="en-US"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1" lang="en-US" sz="2000" spc="-1" strike="noStrike">
                <a:solidFill>
                  <a:srgbClr val="787c7b"/>
                </a:solidFill>
                <a:latin typeface="Gotham Book"/>
              </a:rPr>
              <a:t>idiffl</a:t>
            </a:r>
            <a:r>
              <a:rPr b="0" lang="en-US" sz="2000" spc="-1" strike="noStrike">
                <a:solidFill>
                  <a:srgbClr val="787c7b"/>
                </a:solidFill>
                <a:latin typeface="Gotham Book"/>
              </a:rPr>
              <a:t> = 1 → Turbulent diffusion for particles enabled</a:t>
            </a:r>
            <a:endParaRPr b="0" lang="en-US" sz="2000" spc="-1" strike="noStrike">
              <a:solidFill>
                <a:srgbClr val="000000"/>
              </a:solidFill>
              <a:latin typeface="Calibri"/>
            </a:endParaRPr>
          </a:p>
          <a:p>
            <a:pPr marL="343080" indent="-342720">
              <a:lnSpc>
                <a:spcPct val="100000"/>
              </a:lnSpc>
              <a:spcBef>
                <a:spcPts val="400"/>
              </a:spcBef>
              <a:buClr>
                <a:srgbClr val="787c7b"/>
              </a:buClr>
              <a:buFont typeface="Arial"/>
              <a:buChar char="•"/>
            </a:pPr>
            <a:endParaRPr b="0" lang="en-US" sz="2000" spc="-1" strike="noStrike">
              <a:solidFill>
                <a:srgbClr val="000000"/>
              </a:solidFill>
              <a:latin typeface="Calibri"/>
            </a:endParaRPr>
          </a:p>
          <a:p>
            <a:pPr marL="343080" indent="-342720">
              <a:lnSpc>
                <a:spcPct val="100000"/>
              </a:lnSpc>
              <a:spcBef>
                <a:spcPts val="400"/>
              </a:spcBef>
              <a:buClr>
                <a:srgbClr val="787c7b"/>
              </a:buClr>
              <a:buFont typeface="Arial"/>
              <a:buChar char="•"/>
            </a:pPr>
            <a:r>
              <a:rPr b="0" lang="en-US" sz="2000" spc="-1" strike="noStrike">
                <a:solidFill>
                  <a:srgbClr val="787c7b"/>
                </a:solidFill>
                <a:latin typeface="Gotham Book"/>
              </a:rPr>
              <a:t>The option of the advanced panel to specify the main direction of the flow no longer exists. The solver is now choosing the main direction based on the local mean relative velocity which is equivalent to selecting the local projection option in the advanced panel.</a:t>
            </a:r>
            <a:endParaRPr b="0" lang="en-US" sz="2000" spc="-1" strike="noStrike">
              <a:solidFill>
                <a:srgbClr val="000000"/>
              </a:solidFill>
              <a:latin typeface="Calibri"/>
            </a:endParaRPr>
          </a:p>
          <a:p>
            <a:pPr marL="343080" indent="-342720">
              <a:lnSpc>
                <a:spcPct val="100000"/>
              </a:lnSpc>
              <a:spcBef>
                <a:spcPts val="400"/>
              </a:spcBef>
              <a:buClr>
                <a:srgbClr val="787c7b"/>
              </a:buClr>
              <a:buFont typeface="Arial"/>
              <a:buChar char="•"/>
            </a:pPr>
            <a:endParaRPr b="0" lang="en-US" sz="2000" spc="-1" strike="noStrike">
              <a:solidFill>
                <a:srgbClr val="000000"/>
              </a:solidFill>
              <a:latin typeface="Calibri"/>
            </a:endParaRPr>
          </a:p>
          <a:p>
            <a:pPr marL="457200">
              <a:lnSpc>
                <a:spcPct val="100000"/>
              </a:lnSpc>
              <a:spcBef>
                <a:spcPts val="360"/>
              </a:spcBef>
              <a:tabLst>
                <a:tab algn="l" pos="0"/>
              </a:tabLst>
            </a:pP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123" name="TextShape 2"/>
          <p:cNvSpPr txBox="1"/>
          <p:nvPr/>
        </p:nvSpPr>
        <p:spPr>
          <a:xfrm>
            <a:off x="6553080" y="6356520"/>
            <a:ext cx="2133360" cy="364680"/>
          </a:xfrm>
          <a:prstGeom prst="rect">
            <a:avLst/>
          </a:prstGeom>
          <a:noFill/>
          <a:ln>
            <a:noFill/>
          </a:ln>
        </p:spPr>
        <p:txBody>
          <a:bodyPr anchor="ctr">
            <a:noAutofit/>
          </a:bodyPr>
          <a:p>
            <a:pPr algn="r">
              <a:lnSpc>
                <a:spcPct val="100000"/>
              </a:lnSpc>
            </a:pPr>
            <a:fld id="{DC4401F0-2C6B-43A2-AAAE-C777816C612E}" type="slidenum">
              <a:rPr b="0" lang="en-US" sz="1200" spc="-1" strike="noStrike">
                <a:solidFill>
                  <a:srgbClr val="8b8b8b"/>
                </a:solidFill>
                <a:latin typeface="Calibri"/>
              </a:rPr>
              <a:t>&lt;number&gt;</a:t>
            </a:fld>
            <a:endParaRPr b="0" lang="en-GB" sz="1200" spc="-1" strike="noStrike">
              <a:latin typeface="Times New Roman"/>
            </a:endParaRPr>
          </a:p>
        </p:txBody>
      </p:sp>
      <p:sp>
        <p:nvSpPr>
          <p:cNvPr id="124" name="TextShape 3"/>
          <p:cNvSpPr txBox="1"/>
          <p:nvPr/>
        </p:nvSpPr>
        <p:spPr>
          <a:xfrm>
            <a:off x="673200" y="274680"/>
            <a:ext cx="8013240" cy="651960"/>
          </a:xfrm>
          <a:prstGeom prst="rect">
            <a:avLst/>
          </a:prstGeom>
          <a:noFill/>
          <a:ln>
            <a:noFill/>
          </a:ln>
        </p:spPr>
        <p:txBody>
          <a:bodyPr anchor="ctr">
            <a:noAutofit/>
          </a:bodyPr>
          <a:p>
            <a:pPr algn="r">
              <a:lnSpc>
                <a:spcPct val="100000"/>
              </a:lnSpc>
            </a:pPr>
            <a:r>
              <a:rPr b="0" lang="fr-FR" sz="3000" spc="-1" strike="noStrike">
                <a:solidFill>
                  <a:srgbClr val="787c7b"/>
                </a:solidFill>
                <a:latin typeface="Gotham Light"/>
              </a:rPr>
              <a:t>The New Lagrangian GUI</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432000" y="1512000"/>
            <a:ext cx="8229240" cy="4525560"/>
          </a:xfrm>
          <a:prstGeom prst="rect">
            <a:avLst/>
          </a:prstGeom>
          <a:noFill/>
          <a:ln>
            <a:noFill/>
          </a:ln>
        </p:spPr>
        <p:txBody>
          <a:bodyPr>
            <a:normAutofit/>
          </a:bodyPr>
          <a:p>
            <a:pPr marL="343080" indent="-342720">
              <a:lnSpc>
                <a:spcPct val="100000"/>
              </a:lnSpc>
              <a:spcBef>
                <a:spcPts val="400"/>
              </a:spcBef>
              <a:buClr>
                <a:srgbClr val="787c7b"/>
              </a:buClr>
              <a:buFont typeface="Arial"/>
              <a:buChar char="•"/>
            </a:pPr>
            <a:r>
              <a:rPr b="0" lang="en-US" sz="2000" spc="-1" strike="noStrike">
                <a:solidFill>
                  <a:srgbClr val="787c7b"/>
                </a:solidFill>
                <a:latin typeface="Gotham Book"/>
              </a:rPr>
              <a:t>The advanced Lagrangian settings – local projection option </a:t>
            </a:r>
            <a:r>
              <a:rPr b="0" lang="en-US" sz="2000" spc="-1" strike="noStrike">
                <a:solidFill>
                  <a:srgbClr val="787c7b"/>
                </a:solidFill>
                <a:latin typeface="Gotham Book"/>
              </a:rPr>
              <a:t>is now the default behaviour. The order of the integration </a:t>
            </a:r>
            <a:r>
              <a:rPr b="0" lang="en-US" sz="2000" spc="-1" strike="noStrike">
                <a:solidFill>
                  <a:srgbClr val="787c7b"/>
                </a:solidFill>
                <a:latin typeface="Gotham Book"/>
              </a:rPr>
              <a:t>scheme option has been moved to the main settings panel.</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457200">
              <a:lnSpc>
                <a:spcPct val="100000"/>
              </a:lnSpc>
              <a:spcBef>
                <a:spcPts val="360"/>
              </a:spcBef>
              <a:tabLst>
                <a:tab algn="l" pos="0"/>
              </a:tabLst>
            </a:pP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126" name="TextShape 2"/>
          <p:cNvSpPr txBox="1"/>
          <p:nvPr/>
        </p:nvSpPr>
        <p:spPr>
          <a:xfrm>
            <a:off x="6553080" y="6356520"/>
            <a:ext cx="2133360" cy="364680"/>
          </a:xfrm>
          <a:prstGeom prst="rect">
            <a:avLst/>
          </a:prstGeom>
          <a:noFill/>
          <a:ln>
            <a:noFill/>
          </a:ln>
        </p:spPr>
        <p:txBody>
          <a:bodyPr anchor="ctr">
            <a:noAutofit/>
          </a:bodyPr>
          <a:p>
            <a:pPr algn="r">
              <a:lnSpc>
                <a:spcPct val="100000"/>
              </a:lnSpc>
            </a:pPr>
            <a:fld id="{2FA52D0C-0D30-4FB5-A73A-3F3B7A5FB2C2}" type="slidenum">
              <a:rPr b="0" lang="en-US" sz="1200" spc="-1" strike="noStrike">
                <a:solidFill>
                  <a:srgbClr val="8b8b8b"/>
                </a:solidFill>
                <a:latin typeface="Calibri"/>
              </a:rPr>
              <a:t>8</a:t>
            </a:fld>
            <a:endParaRPr b="0" lang="en-GB" sz="1200" spc="-1" strike="noStrike">
              <a:latin typeface="Times New Roman"/>
            </a:endParaRPr>
          </a:p>
        </p:txBody>
      </p:sp>
      <p:sp>
        <p:nvSpPr>
          <p:cNvPr id="127" name="TextShape 3"/>
          <p:cNvSpPr txBox="1"/>
          <p:nvPr/>
        </p:nvSpPr>
        <p:spPr>
          <a:xfrm>
            <a:off x="673200" y="274680"/>
            <a:ext cx="8013240" cy="651960"/>
          </a:xfrm>
          <a:prstGeom prst="rect">
            <a:avLst/>
          </a:prstGeom>
          <a:noFill/>
          <a:ln>
            <a:noFill/>
          </a:ln>
        </p:spPr>
        <p:txBody>
          <a:bodyPr anchor="ctr">
            <a:noAutofit/>
          </a:bodyPr>
          <a:p>
            <a:pPr algn="r">
              <a:lnSpc>
                <a:spcPct val="100000"/>
              </a:lnSpc>
            </a:pPr>
            <a:r>
              <a:rPr b="0" lang="fr-FR" sz="3000" spc="-1" strike="noStrike">
                <a:solidFill>
                  <a:srgbClr val="787c7b"/>
                </a:solidFill>
                <a:latin typeface="Gotham Light"/>
              </a:rPr>
              <a:t>The New Lagrangian GUI</a:t>
            </a:r>
            <a:endParaRPr b="0" lang="en-US" sz="3000" spc="-1" strike="noStrike">
              <a:solidFill>
                <a:srgbClr val="000000"/>
              </a:solidFill>
              <a:latin typeface="Arial"/>
            </a:endParaRPr>
          </a:p>
        </p:txBody>
      </p:sp>
      <p:pic>
        <p:nvPicPr>
          <p:cNvPr id="128" name="" descr=""/>
          <p:cNvPicPr/>
          <p:nvPr/>
        </p:nvPicPr>
        <p:blipFill>
          <a:blip r:embed="rId1"/>
          <a:stretch/>
        </p:blipFill>
        <p:spPr>
          <a:xfrm>
            <a:off x="2304000" y="2642760"/>
            <a:ext cx="4190760" cy="33332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Thème_Renuda_2019</Template>
  <TotalTime>9</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2019-11-13T14:34:27Z</dcterms:created>
  <dc:creator>Yohann Eude</dc:creator>
  <dc:description/>
  <dc:language>en-GB</dc:language>
  <cp:lastModifiedBy>Panos Asproulis</cp:lastModifiedBy>
  <cp:lastPrinted>2020-09-18T14:05:53Z</cp:lastPrinted>
  <dcterms:modified xsi:type="dcterms:W3CDTF">2020-09-24T17:08:57Z</dcterms:modified>
  <cp:revision>231</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Affichage à l'écran (4:3)</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