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8"/>
  </p:notesMasterIdLst>
  <p:sldIdLst>
    <p:sldId id="522" r:id="rId2"/>
    <p:sldId id="524" r:id="rId3"/>
    <p:sldId id="669" r:id="rId4"/>
    <p:sldId id="681" r:id="rId5"/>
    <p:sldId id="673" r:id="rId6"/>
    <p:sldId id="682" r:id="rId7"/>
    <p:sldId id="687" r:id="rId8"/>
    <p:sldId id="683" r:id="rId9"/>
    <p:sldId id="684" r:id="rId10"/>
    <p:sldId id="688" r:id="rId11"/>
    <p:sldId id="685" r:id="rId12"/>
    <p:sldId id="686" r:id="rId13"/>
    <p:sldId id="690" r:id="rId14"/>
    <p:sldId id="693" r:id="rId15"/>
    <p:sldId id="692" r:id="rId16"/>
    <p:sldId id="691" r:id="rId17"/>
  </p:sldIdLst>
  <p:sldSz cx="9144000" cy="6858000" type="screen4x3"/>
  <p:notesSz cx="7315200" cy="9601200"/>
  <p:defaultTextStyle>
    <a:defPPr>
      <a:defRPr lang="en-US"/>
    </a:defPPr>
    <a:lvl1pPr algn="l" defTabSz="457200" rtl="0" fontAlgn="base">
      <a:spcBef>
        <a:spcPct val="0"/>
      </a:spcBef>
      <a:spcAft>
        <a:spcPct val="0"/>
      </a:spcAft>
      <a:defRPr i="1" kern="1200">
        <a:solidFill>
          <a:schemeClr val="tx1"/>
        </a:solidFill>
        <a:latin typeface="Arial" charset="0"/>
        <a:ea typeface="+mn-ea"/>
        <a:cs typeface="Arial" charset="0"/>
      </a:defRPr>
    </a:lvl1pPr>
    <a:lvl2pPr marL="457200" algn="l" defTabSz="457200" rtl="0" fontAlgn="base">
      <a:spcBef>
        <a:spcPct val="0"/>
      </a:spcBef>
      <a:spcAft>
        <a:spcPct val="0"/>
      </a:spcAft>
      <a:defRPr i="1" kern="1200">
        <a:solidFill>
          <a:schemeClr val="tx1"/>
        </a:solidFill>
        <a:latin typeface="Arial" charset="0"/>
        <a:ea typeface="+mn-ea"/>
        <a:cs typeface="Arial" charset="0"/>
      </a:defRPr>
    </a:lvl2pPr>
    <a:lvl3pPr marL="914400" algn="l" defTabSz="457200" rtl="0" fontAlgn="base">
      <a:spcBef>
        <a:spcPct val="0"/>
      </a:spcBef>
      <a:spcAft>
        <a:spcPct val="0"/>
      </a:spcAft>
      <a:defRPr i="1" kern="1200">
        <a:solidFill>
          <a:schemeClr val="tx1"/>
        </a:solidFill>
        <a:latin typeface="Arial" charset="0"/>
        <a:ea typeface="+mn-ea"/>
        <a:cs typeface="Arial" charset="0"/>
      </a:defRPr>
    </a:lvl3pPr>
    <a:lvl4pPr marL="1371600" algn="l" defTabSz="457200" rtl="0" fontAlgn="base">
      <a:spcBef>
        <a:spcPct val="0"/>
      </a:spcBef>
      <a:spcAft>
        <a:spcPct val="0"/>
      </a:spcAft>
      <a:defRPr i="1" kern="1200">
        <a:solidFill>
          <a:schemeClr val="tx1"/>
        </a:solidFill>
        <a:latin typeface="Arial" charset="0"/>
        <a:ea typeface="+mn-ea"/>
        <a:cs typeface="Arial" charset="0"/>
      </a:defRPr>
    </a:lvl4pPr>
    <a:lvl5pPr marL="1828800" algn="l" defTabSz="457200" rtl="0" fontAlgn="base">
      <a:spcBef>
        <a:spcPct val="0"/>
      </a:spcBef>
      <a:spcAft>
        <a:spcPct val="0"/>
      </a:spcAft>
      <a:defRPr i="1" kern="1200">
        <a:solidFill>
          <a:schemeClr val="tx1"/>
        </a:solidFill>
        <a:latin typeface="Arial" charset="0"/>
        <a:ea typeface="+mn-ea"/>
        <a:cs typeface="Arial" charset="0"/>
      </a:defRPr>
    </a:lvl5pPr>
    <a:lvl6pPr marL="2286000" algn="l" defTabSz="914400" rtl="0" eaLnBrk="1" latinLnBrk="0" hangingPunct="1">
      <a:defRPr i="1" kern="1200">
        <a:solidFill>
          <a:schemeClr val="tx1"/>
        </a:solidFill>
        <a:latin typeface="Arial" charset="0"/>
        <a:ea typeface="+mn-ea"/>
        <a:cs typeface="Arial" charset="0"/>
      </a:defRPr>
    </a:lvl6pPr>
    <a:lvl7pPr marL="2743200" algn="l" defTabSz="914400" rtl="0" eaLnBrk="1" latinLnBrk="0" hangingPunct="1">
      <a:defRPr i="1" kern="1200">
        <a:solidFill>
          <a:schemeClr val="tx1"/>
        </a:solidFill>
        <a:latin typeface="Arial" charset="0"/>
        <a:ea typeface="+mn-ea"/>
        <a:cs typeface="Arial" charset="0"/>
      </a:defRPr>
    </a:lvl7pPr>
    <a:lvl8pPr marL="3200400" algn="l" defTabSz="914400" rtl="0" eaLnBrk="1" latinLnBrk="0" hangingPunct="1">
      <a:defRPr i="1" kern="1200">
        <a:solidFill>
          <a:schemeClr val="tx1"/>
        </a:solidFill>
        <a:latin typeface="Arial" charset="0"/>
        <a:ea typeface="+mn-ea"/>
        <a:cs typeface="Arial" charset="0"/>
      </a:defRPr>
    </a:lvl8pPr>
    <a:lvl9pPr marL="3657600" algn="l" defTabSz="914400" rtl="0" eaLnBrk="1" latinLnBrk="0" hangingPunct="1">
      <a:defRPr i="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A00"/>
    <a:srgbClr val="D9D9D9"/>
    <a:srgbClr val="78FFAA"/>
    <a:srgbClr val="797771"/>
    <a:srgbClr val="B0AC00"/>
    <a:srgbClr val="009400"/>
    <a:srgbClr val="008A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1506" y="114"/>
      </p:cViewPr>
      <p:guideLst>
        <p:guide orient="horz" pos="216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1"/>
            <a:ext cx="3170138" cy="48102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4143427" y="1"/>
            <a:ext cx="3170138" cy="481028"/>
          </a:xfrm>
          <a:prstGeom prst="rect">
            <a:avLst/>
          </a:prstGeom>
        </p:spPr>
        <p:txBody>
          <a:bodyPr vert="horz" lIns="91440" tIns="45720" rIns="91440" bIns="45720" rtlCol="0"/>
          <a:lstStyle>
            <a:lvl1pPr algn="r">
              <a:defRPr sz="1200"/>
            </a:lvl1pPr>
          </a:lstStyle>
          <a:p>
            <a:fld id="{AF04D0EB-A285-48D1-AE80-EA348DE13C94}" type="datetimeFigureOut">
              <a:rPr lang="fr-FR" smtClean="0"/>
              <a:t>21/09/2020</a:t>
            </a:fld>
            <a:endParaRPr lang="fr-FR" dirty="0"/>
          </a:p>
        </p:txBody>
      </p:sp>
      <p:sp>
        <p:nvSpPr>
          <p:cNvPr id="4" name="Espace réservé de l'image des diapositives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731194" y="4621146"/>
            <a:ext cx="5852814" cy="3779718"/>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1" y="9120172"/>
            <a:ext cx="3170138" cy="481028"/>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4143427" y="9120172"/>
            <a:ext cx="3170138" cy="481028"/>
          </a:xfrm>
          <a:prstGeom prst="rect">
            <a:avLst/>
          </a:prstGeom>
        </p:spPr>
        <p:txBody>
          <a:bodyPr vert="horz" lIns="91440" tIns="45720" rIns="91440" bIns="45720" rtlCol="0" anchor="b"/>
          <a:lstStyle>
            <a:lvl1pPr algn="r">
              <a:defRPr sz="1200"/>
            </a:lvl1pPr>
          </a:lstStyle>
          <a:p>
            <a:fld id="{904DA887-C7BF-4683-B3E2-652105373C6E}" type="slidenum">
              <a:rPr lang="fr-FR" smtClean="0"/>
              <a:t>‹N°›</a:t>
            </a:fld>
            <a:endParaRPr lang="fr-FR" dirty="0"/>
          </a:p>
        </p:txBody>
      </p:sp>
    </p:spTree>
    <p:extLst>
      <p:ext uri="{BB962C8B-B14F-4D97-AF65-F5344CB8AC3E}">
        <p14:creationId xmlns:p14="http://schemas.microsoft.com/office/powerpoint/2010/main" val="3206810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en-US" dirty="0"/>
          </a:p>
        </p:txBody>
      </p:sp>
      <p:sp>
        <p:nvSpPr>
          <p:cNvPr id="4" name="Espace réservé du numéro de diapositive 3"/>
          <p:cNvSpPr>
            <a:spLocks noGrp="1"/>
          </p:cNvSpPr>
          <p:nvPr>
            <p:ph type="sldNum" sz="quarter" idx="5"/>
          </p:nvPr>
        </p:nvSpPr>
        <p:spPr/>
        <p:txBody>
          <a:bodyPr/>
          <a:lstStyle/>
          <a:p>
            <a:pPr>
              <a:defRPr/>
            </a:pPr>
            <a:fld id="{EC5AE9AE-D1FD-4764-B56D-B2ADCF10AC74}" type="slidenum">
              <a:rPr lang="en-US" smtClean="0"/>
              <a:pPr>
                <a:defRPr/>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en-US" dirty="0"/>
          </a:p>
        </p:txBody>
      </p:sp>
      <p:sp>
        <p:nvSpPr>
          <p:cNvPr id="4" name="Espace réservé du numéro de diapositive 3"/>
          <p:cNvSpPr>
            <a:spLocks noGrp="1"/>
          </p:cNvSpPr>
          <p:nvPr>
            <p:ph type="sldNum" sz="quarter" idx="5"/>
          </p:nvPr>
        </p:nvSpPr>
        <p:spPr/>
        <p:txBody>
          <a:bodyPr/>
          <a:lstStyle/>
          <a:p>
            <a:pPr>
              <a:defRPr/>
            </a:pPr>
            <a:fld id="{D9742FB0-773C-4C56-B83F-3A355F9CAED0}" type="slidenum">
              <a:rPr lang="en-US" smtClean="0"/>
              <a:pPr>
                <a:defRPr/>
              </a:pPr>
              <a:t>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hyperlink" Target="http://www.renuda.com/" TargetMode="Externa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www.renuda.com/" TargetMode="External"/><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Main Title">
    <p:spTree>
      <p:nvGrpSpPr>
        <p:cNvPr id="1" name=""/>
        <p:cNvGrpSpPr/>
        <p:nvPr/>
      </p:nvGrpSpPr>
      <p:grpSpPr>
        <a:xfrm>
          <a:off x="0" y="0"/>
          <a:ext cx="0" cy="0"/>
          <a:chOff x="0" y="0"/>
          <a:chExt cx="0" cy="0"/>
        </a:xfrm>
      </p:grpSpPr>
      <p:pic>
        <p:nvPicPr>
          <p:cNvPr id="7" name="Picture 4" descr="powerpointbg.jpg">
            <a:extLst>
              <a:ext uri="{FF2B5EF4-FFF2-40B4-BE49-F238E27FC236}">
                <a16:creationId xmlns:a16="http://schemas.microsoft.com/office/drawing/2014/main" id="{7E240962-D2BC-4791-B5E9-84E0CA041FC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Espace réservé du texte 3">
            <a:extLst>
              <a:ext uri="{FF2B5EF4-FFF2-40B4-BE49-F238E27FC236}">
                <a16:creationId xmlns:a16="http://schemas.microsoft.com/office/drawing/2014/main" id="{61C04FF1-2819-44DC-AEA9-43C511476C75}"/>
              </a:ext>
            </a:extLst>
          </p:cNvPr>
          <p:cNvSpPr>
            <a:spLocks noGrp="1"/>
          </p:cNvSpPr>
          <p:nvPr>
            <p:ph type="body" sz="quarter" idx="10" hasCustomPrompt="1"/>
          </p:nvPr>
        </p:nvSpPr>
        <p:spPr>
          <a:xfrm>
            <a:off x="458788" y="4923541"/>
            <a:ext cx="7767637" cy="1283207"/>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a:lvl1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2400" b="0" i="0" u="none" strike="noStrike" kern="1200" cap="none" spc="0" normalizeH="0" baseline="0" noProof="0" dirty="0">
                <a:ln>
                  <a:noFill/>
                </a:ln>
                <a:solidFill>
                  <a:srgbClr val="535655"/>
                </a:solidFill>
                <a:effectLst/>
                <a:uLnTx/>
                <a:uFillTx/>
                <a:latin typeface="Gotham Bold" panose="02000803030000020004" pitchFamily="2" charset="0"/>
                <a:ea typeface="+mn-ea"/>
                <a:cs typeface="Gotham Bold"/>
              </a:rPr>
              <a:t>2019 </a:t>
            </a:r>
            <a:r>
              <a:rPr kumimoji="0" lang="en-GB" sz="2400" b="1" i="1" u="none" strike="noStrike" kern="1200" cap="none" spc="0" normalizeH="0" baseline="0" noProof="0" dirty="0" err="1">
                <a:ln>
                  <a:noFill/>
                </a:ln>
                <a:solidFill>
                  <a:srgbClr val="535655"/>
                </a:solidFill>
                <a:effectLst/>
                <a:uLnTx/>
                <a:uFillTx/>
                <a:latin typeface="Palatino"/>
                <a:ea typeface="+mn-ea"/>
                <a:cs typeface="Gotham Bold"/>
              </a:rPr>
              <a:t>Code_Saturne</a:t>
            </a:r>
            <a:r>
              <a:rPr kumimoji="0" lang="en-GB" sz="2400" b="0" i="0" u="none" strike="noStrike" kern="1200" cap="none" spc="0" normalizeH="0" baseline="0" noProof="0" dirty="0">
                <a:ln>
                  <a:noFill/>
                </a:ln>
                <a:solidFill>
                  <a:srgbClr val="535655"/>
                </a:solidFill>
                <a:effectLst/>
                <a:uLnTx/>
                <a:uFillTx/>
                <a:latin typeface="Gotham Bold" panose="02000803030000020004" pitchFamily="2" charset="0"/>
                <a:ea typeface="+mn-ea"/>
                <a:cs typeface="Gotham Bold"/>
              </a:rPr>
              <a:t> User Meeting</a:t>
            </a:r>
          </a:p>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GB" sz="2400" b="0" i="0" u="none" strike="noStrike" kern="1200" cap="none" spc="0" normalizeH="0" baseline="0" noProof="0" dirty="0">
              <a:ln>
                <a:noFill/>
              </a:ln>
              <a:solidFill>
                <a:srgbClr val="535655"/>
              </a:solidFill>
              <a:effectLst/>
              <a:uLnTx/>
              <a:uFillTx/>
              <a:latin typeface="Gotham Bold" panose="02000803030000020004" pitchFamily="2" charset="0"/>
              <a:ea typeface="+mn-ea"/>
              <a:cs typeface="Gotham Bold"/>
            </a:endParaRP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GB" sz="2400" b="0" i="0" u="none" strike="noStrike" kern="1200" cap="none" spc="0" normalizeH="0" baseline="0" noProof="0" dirty="0">
                <a:ln>
                  <a:noFill/>
                </a:ln>
                <a:solidFill>
                  <a:srgbClr val="535655"/>
                </a:solidFill>
                <a:effectLst/>
                <a:uLnTx/>
                <a:uFillTx/>
                <a:latin typeface="Gotham Bold" panose="02000803030000020004" pitchFamily="2" charset="0"/>
                <a:ea typeface="+mn-ea"/>
                <a:cs typeface="Gotham Bold"/>
              </a:rPr>
              <a:t>07 May 2019, Version 1.0</a:t>
            </a:r>
          </a:p>
        </p:txBody>
      </p:sp>
      <p:pic>
        <p:nvPicPr>
          <p:cNvPr id="8" name="Picture 1">
            <a:extLst>
              <a:ext uri="{FF2B5EF4-FFF2-40B4-BE49-F238E27FC236}">
                <a16:creationId xmlns:a16="http://schemas.microsoft.com/office/drawing/2014/main" id="{021E915A-2A6E-49CE-8100-8B7E77BC1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0882" y="1036320"/>
            <a:ext cx="3581046" cy="1283208"/>
          </a:xfrm>
          <a:prstGeom prst="rect">
            <a:avLst/>
          </a:prstGeom>
        </p:spPr>
      </p:pic>
    </p:spTree>
    <p:extLst>
      <p:ext uri="{BB962C8B-B14F-4D97-AF65-F5344CB8AC3E}">
        <p14:creationId xmlns:p14="http://schemas.microsoft.com/office/powerpoint/2010/main" val="419428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E9A3965-C91D-4F2D-BD89-96FFB7424152}" type="datetimeFigureOut">
              <a:rPr lang="en-US"/>
              <a:pPr>
                <a:defRPr/>
              </a:pPr>
              <a:t>9/21/2020</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4852EAC0-4525-4E11-93D3-0BC1E5F10560}" type="slidenum">
              <a:rPr lang="en-US"/>
              <a:pPr>
                <a:defRPr/>
              </a:pPr>
              <a:t>‹N°›</a:t>
            </a:fld>
            <a:endParaRPr lang="en-US" dirty="0"/>
          </a:p>
        </p:txBody>
      </p:sp>
    </p:spTree>
    <p:extLst>
      <p:ext uri="{BB962C8B-B14F-4D97-AF65-F5344CB8AC3E}">
        <p14:creationId xmlns:p14="http://schemas.microsoft.com/office/powerpoint/2010/main" val="4109424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3"/>
          <p:cNvSpPr>
            <a:spLocks noGrp="1"/>
          </p:cNvSpPr>
          <p:nvPr>
            <p:ph type="dt" sz="half" idx="10"/>
          </p:nvPr>
        </p:nvSpPr>
        <p:spPr/>
        <p:txBody>
          <a:bodyPr/>
          <a:lstStyle>
            <a:lvl1pPr>
              <a:defRPr/>
            </a:lvl1pPr>
          </a:lstStyle>
          <a:p>
            <a:pPr>
              <a:defRPr/>
            </a:pPr>
            <a:fld id="{4798CCB0-4B14-431F-AC23-CAB99CF557C2}" type="datetimeFigureOut">
              <a:rPr lang="en-US"/>
              <a:pPr>
                <a:defRPr/>
              </a:pPr>
              <a:t>9/21/2020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822D90D-DCF2-49B6-B58D-8965910E2B40}" type="slidenum">
              <a:rPr lang="en-US"/>
              <a:pPr>
                <a:defRPr/>
              </a:pPr>
              <a:t>‹N°›</a:t>
            </a:fld>
            <a:endParaRPr lang="en-US" dirty="0"/>
          </a:p>
        </p:txBody>
      </p:sp>
    </p:spTree>
    <p:extLst>
      <p:ext uri="{BB962C8B-B14F-4D97-AF65-F5344CB8AC3E}">
        <p14:creationId xmlns:p14="http://schemas.microsoft.com/office/powerpoint/2010/main" val="3589282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dirty="0"/>
              <a:t>Cliquez sur l'icône pour ajouter une image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3"/>
          <p:cNvSpPr>
            <a:spLocks noGrp="1"/>
          </p:cNvSpPr>
          <p:nvPr>
            <p:ph type="dt" sz="half" idx="10"/>
          </p:nvPr>
        </p:nvSpPr>
        <p:spPr/>
        <p:txBody>
          <a:bodyPr/>
          <a:lstStyle>
            <a:lvl1pPr>
              <a:defRPr/>
            </a:lvl1pPr>
          </a:lstStyle>
          <a:p>
            <a:pPr>
              <a:defRPr/>
            </a:pPr>
            <a:fld id="{5C7063B4-56DA-4B65-A43F-99017A46A8AD}" type="datetimeFigureOut">
              <a:rPr lang="en-US"/>
              <a:pPr>
                <a:defRPr/>
              </a:pPr>
              <a:t>9/21/2020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F78778D-01C6-4B50-A560-2E0CE498CF07}" type="slidenum">
              <a:rPr lang="en-US"/>
              <a:pPr>
                <a:defRPr/>
              </a:pPr>
              <a:t>‹N°›</a:t>
            </a:fld>
            <a:endParaRPr lang="en-US" dirty="0"/>
          </a:p>
        </p:txBody>
      </p:sp>
    </p:spTree>
    <p:extLst>
      <p:ext uri="{BB962C8B-B14F-4D97-AF65-F5344CB8AC3E}">
        <p14:creationId xmlns:p14="http://schemas.microsoft.com/office/powerpoint/2010/main" val="2096990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8205CCA-C6C0-439C-9A87-29ACD3FB1ABB}" type="slidenum">
              <a:rPr lang="en-US"/>
              <a:pPr>
                <a:defRPr/>
              </a:pPr>
              <a:t>‹N°›</a:t>
            </a:fld>
            <a:endParaRPr lang="en-US" dirty="0"/>
          </a:p>
        </p:txBody>
      </p:sp>
    </p:spTree>
    <p:extLst>
      <p:ext uri="{BB962C8B-B14F-4D97-AF65-F5344CB8AC3E}">
        <p14:creationId xmlns:p14="http://schemas.microsoft.com/office/powerpoint/2010/main" val="2392612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fr-FR"/>
              <a:t>Modifiez le style du titre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lvl1pPr>
              <a:defRPr/>
            </a:lvl1pPr>
          </a:lstStyle>
          <a:p>
            <a:pPr>
              <a:defRPr/>
            </a:pPr>
            <a:fld id="{A017FE06-1FB4-4226-844E-0C6C8B413A85}" type="datetimeFigureOut">
              <a:rPr lang="en-US"/>
              <a:pPr>
                <a:defRPr/>
              </a:pPr>
              <a:t>9/21/2020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E95754C-0D3F-49E0-8E41-3BAB2450E8C4}" type="slidenum">
              <a:rPr lang="en-US"/>
              <a:pPr>
                <a:defRPr/>
              </a:pPr>
              <a:t>‹N°›</a:t>
            </a:fld>
            <a:endParaRPr lang="en-US" dirty="0"/>
          </a:p>
        </p:txBody>
      </p:sp>
    </p:spTree>
    <p:extLst>
      <p:ext uri="{BB962C8B-B14F-4D97-AF65-F5344CB8AC3E}">
        <p14:creationId xmlns:p14="http://schemas.microsoft.com/office/powerpoint/2010/main" val="7933610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D37C3E5-A3E9-48FA-B43E-161A1096775D}" type="datetimeFigureOut">
              <a:rPr lang="en-US"/>
              <a:pPr>
                <a:defRPr/>
              </a:pPr>
              <a:t>9/21/2020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4DEB498-CB1D-443B-85BB-EADA84D2C05C}" type="slidenum">
              <a:rPr lang="en-US"/>
              <a:pPr>
                <a:defRPr/>
              </a:pPr>
              <a:t>‹N°›</a:t>
            </a:fld>
            <a:endParaRPr lang="en-US" dirty="0"/>
          </a:p>
        </p:txBody>
      </p:sp>
    </p:spTree>
    <p:extLst>
      <p:ext uri="{BB962C8B-B14F-4D97-AF65-F5344CB8AC3E}">
        <p14:creationId xmlns:p14="http://schemas.microsoft.com/office/powerpoint/2010/main" val="1488057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ond Title">
    <p:spTree>
      <p:nvGrpSpPr>
        <p:cNvPr id="1" name=""/>
        <p:cNvGrpSpPr/>
        <p:nvPr/>
      </p:nvGrpSpPr>
      <p:grpSpPr>
        <a:xfrm>
          <a:off x="0" y="0"/>
          <a:ext cx="0" cy="0"/>
          <a:chOff x="0" y="0"/>
          <a:chExt cx="0" cy="0"/>
        </a:xfrm>
      </p:grpSpPr>
      <p:pic>
        <p:nvPicPr>
          <p:cNvPr id="6" name="Picture 3" descr="powerpointbg.jpg">
            <a:extLst>
              <a:ext uri="{FF2B5EF4-FFF2-40B4-BE49-F238E27FC236}">
                <a16:creationId xmlns:a16="http://schemas.microsoft.com/office/drawing/2014/main" id="{87061489-BBCE-4265-906A-BB683CB3D0A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Espace réservé du texte 2">
            <a:extLst>
              <a:ext uri="{FF2B5EF4-FFF2-40B4-BE49-F238E27FC236}">
                <a16:creationId xmlns:a16="http://schemas.microsoft.com/office/drawing/2014/main" id="{25132537-17A1-4214-BE34-BC89E538ED7F}"/>
              </a:ext>
            </a:extLst>
          </p:cNvPr>
          <p:cNvSpPr>
            <a:spLocks noGrp="1"/>
          </p:cNvSpPr>
          <p:nvPr>
            <p:ph type="body" sz="quarter" idx="10" hasCustomPrompt="1"/>
          </p:nvPr>
        </p:nvSpPr>
        <p:spPr>
          <a:xfrm>
            <a:off x="458787" y="3708084"/>
            <a:ext cx="8396287" cy="2717653"/>
          </a:xfrm>
        </p:spPr>
        <p:txBody>
          <a:bodyPr/>
          <a:lstStyle>
            <a:lvl1pPr marL="0" marR="0" indent="0" algn="l" defTabSz="457200" rtl="0" eaLnBrk="1" fontAlgn="base" latinLnBrk="0" hangingPunct="1">
              <a:lnSpc>
                <a:spcPct val="100000"/>
              </a:lnSpc>
              <a:spcBef>
                <a:spcPct val="0"/>
              </a:spcBef>
              <a:spcAft>
                <a:spcPct val="0"/>
              </a:spcAft>
              <a:buClrTx/>
              <a:buSzTx/>
              <a:buFontTx/>
              <a:buNone/>
              <a:tabLst/>
              <a:defRPr/>
            </a:lvl1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3000" b="0" i="0" u="none" strike="noStrike" kern="1200" cap="none" spc="0" normalizeH="0" baseline="0" noProof="0" dirty="0">
                <a:ln>
                  <a:noFill/>
                </a:ln>
                <a:solidFill>
                  <a:srgbClr val="535655"/>
                </a:solidFill>
                <a:effectLst/>
                <a:uLnTx/>
                <a:uFillTx/>
                <a:latin typeface="Gotham Bold"/>
                <a:ea typeface="+mn-ea"/>
                <a:cs typeface="Gotham Bold"/>
              </a:rPr>
              <a:t>Cleaning Up with </a:t>
            </a:r>
            <a:r>
              <a:rPr kumimoji="0" lang="en-US" sz="3000" b="0" i="1" u="none" strike="noStrike" kern="1200" cap="none" spc="0" normalizeH="0" baseline="0" noProof="0" dirty="0" err="1">
                <a:ln>
                  <a:noFill/>
                </a:ln>
                <a:solidFill>
                  <a:srgbClr val="535655"/>
                </a:solidFill>
                <a:effectLst/>
                <a:uLnTx/>
                <a:uFillTx/>
                <a:latin typeface="Palatino" pitchFamily="18" charset="0"/>
                <a:ea typeface="+mn-ea"/>
                <a:cs typeface="Gotham Bold"/>
              </a:rPr>
              <a:t>Code_Saturne</a:t>
            </a:r>
            <a:r>
              <a:rPr kumimoji="0" lang="en-US" sz="3000" b="0" i="1" u="none" strike="noStrike" kern="1200" cap="none" spc="0" normalizeH="0" baseline="0" noProof="0" dirty="0">
                <a:ln>
                  <a:noFill/>
                </a:ln>
                <a:solidFill>
                  <a:srgbClr val="535655"/>
                </a:solidFill>
                <a:effectLst/>
                <a:uLnTx/>
                <a:uFillTx/>
                <a:latin typeface="Palatino" pitchFamily="18" charset="0"/>
                <a:ea typeface="+mn-ea"/>
                <a:cs typeface="Gotham Bold"/>
              </a:rPr>
              <a:t> </a:t>
            </a:r>
            <a:r>
              <a:rPr kumimoji="0" lang="en-US" sz="3000" b="0" i="0" u="none" strike="noStrike" kern="1200" cap="none" spc="0" normalizeH="0" baseline="0" noProof="0" dirty="0">
                <a:ln>
                  <a:noFill/>
                </a:ln>
                <a:solidFill>
                  <a:srgbClr val="535655"/>
                </a:solidFill>
                <a:effectLst/>
                <a:uLnTx/>
                <a:uFillTx/>
                <a:latin typeface="Gotham Bold"/>
                <a:ea typeface="+mn-ea"/>
                <a:cs typeface="Gotham Bold"/>
              </a:rPr>
              <a:t>and SALOME</a:t>
            </a:r>
            <a:endParaRPr kumimoji="0" lang="en-US" sz="3000" b="0" i="1" u="none" strike="noStrike" kern="1200" cap="none" spc="0" normalizeH="0" baseline="0" noProof="0" dirty="0">
              <a:ln>
                <a:noFill/>
              </a:ln>
              <a:solidFill>
                <a:srgbClr val="535655"/>
              </a:solidFill>
              <a:effectLst/>
              <a:uLnTx/>
              <a:uFillTx/>
              <a:latin typeface="Palatino" pitchFamily="18" charset="0"/>
              <a:ea typeface="+mn-ea"/>
              <a:cs typeface="Gotham Bold"/>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535655"/>
                </a:solidFill>
                <a:effectLst/>
                <a:uLnTx/>
                <a:uFillTx/>
                <a:latin typeface="Gotham Bold"/>
                <a:ea typeface="+mn-ea"/>
                <a:cs typeface="Gotham Bold"/>
              </a:rPr>
              <a:t>R&amp;D and Clean Tech CFD  applications</a:t>
            </a:r>
            <a:endParaRPr kumimoji="0" lang="en-GB" sz="2400" b="0" i="1" u="none" strike="noStrike" kern="1200" cap="none" spc="0" normalizeH="0" baseline="0" noProof="0" dirty="0">
              <a:ln>
                <a:noFill/>
              </a:ln>
              <a:solidFill>
                <a:srgbClr val="535655"/>
              </a:solidFill>
              <a:effectLst/>
              <a:uLnTx/>
              <a:uFillTx/>
              <a:latin typeface="Palatino" pitchFamily="18" charset="0"/>
              <a:ea typeface="+mn-ea"/>
              <a:cs typeface="Gotham Bold"/>
            </a:endParaRP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700" b="0" i="0" u="none" strike="noStrike" kern="1200" cap="none" spc="0" normalizeH="0" baseline="0" noProof="0" dirty="0">
              <a:ln>
                <a:noFill/>
              </a:ln>
              <a:solidFill>
                <a:srgbClr val="535655"/>
              </a:solidFill>
              <a:effectLst/>
              <a:uLnTx/>
              <a:uFillTx/>
              <a:latin typeface="Gotham Bold"/>
              <a:ea typeface="+mn-ea"/>
              <a:cs typeface="Gotham Bold"/>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700" b="0" i="0" u="none" strike="noStrike" kern="1200" cap="none" spc="0" normalizeH="0" baseline="0" noProof="0" dirty="0">
                <a:ln>
                  <a:noFill/>
                </a:ln>
                <a:solidFill>
                  <a:srgbClr val="535655"/>
                </a:solidFill>
                <a:effectLst/>
                <a:uLnTx/>
                <a:uFillTx/>
                <a:latin typeface="Gotham Bold"/>
                <a:ea typeface="+mn-ea"/>
                <a:cs typeface="Gotham Bold"/>
              </a:rPr>
              <a:t>Nicolas </a:t>
            </a:r>
            <a:r>
              <a:rPr kumimoji="0" lang="en-GB" sz="1700" b="0" i="0" u="none" strike="noStrike" kern="1200" cap="none" spc="0" normalizeH="0" baseline="0" noProof="0" dirty="0" err="1">
                <a:ln>
                  <a:noFill/>
                </a:ln>
                <a:solidFill>
                  <a:srgbClr val="535655"/>
                </a:solidFill>
                <a:effectLst/>
                <a:uLnTx/>
                <a:uFillTx/>
                <a:latin typeface="Gotham Bold"/>
                <a:ea typeface="+mn-ea"/>
                <a:cs typeface="Gotham Bold"/>
              </a:rPr>
              <a:t>Tonello</a:t>
            </a:r>
            <a:endParaRPr kumimoji="0" lang="en-GB" sz="1700" b="0" i="0" u="none" strike="noStrike" kern="1200" cap="none" spc="0" normalizeH="0" baseline="0" noProof="0" dirty="0">
              <a:ln>
                <a:noFill/>
              </a:ln>
              <a:solidFill>
                <a:srgbClr val="535655"/>
              </a:solidFill>
              <a:effectLst/>
              <a:uLnTx/>
              <a:uFillTx/>
              <a:latin typeface="Gotham Bold"/>
              <a:ea typeface="+mn-ea"/>
              <a:cs typeface="Gotham Bold"/>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700" b="0" i="0" u="none" strike="noStrike" kern="1200" cap="none" spc="0" normalizeH="0" baseline="0" noProof="0" dirty="0">
                <a:ln>
                  <a:noFill/>
                </a:ln>
                <a:solidFill>
                  <a:srgbClr val="535655"/>
                </a:solidFill>
                <a:effectLst/>
                <a:uLnTx/>
                <a:uFillTx/>
                <a:latin typeface="Gotham Bold"/>
                <a:ea typeface="+mn-ea"/>
                <a:cs typeface="Gotham Bold"/>
              </a:rPr>
              <a:t>Director</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700" b="0" i="0" u="none" strike="noStrike" kern="1200" cap="none" spc="0" normalizeH="0" baseline="0" noProof="0" dirty="0">
              <a:ln>
                <a:noFill/>
              </a:ln>
              <a:solidFill>
                <a:srgbClr val="535655"/>
              </a:solidFill>
              <a:effectLst/>
              <a:uLnTx/>
              <a:uFillTx/>
              <a:latin typeface="Gotham Bold"/>
              <a:ea typeface="+mn-ea"/>
              <a:cs typeface="Gotham Bold"/>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700" b="0" i="0" u="none" strike="noStrike" kern="1200" cap="none" spc="0" normalizeH="0" baseline="0" noProof="0" dirty="0" err="1">
                <a:ln>
                  <a:noFill/>
                </a:ln>
                <a:solidFill>
                  <a:srgbClr val="535655"/>
                </a:solidFill>
                <a:effectLst/>
                <a:uLnTx/>
                <a:uFillTx/>
                <a:latin typeface="Gotham Bold"/>
                <a:ea typeface="+mn-ea"/>
                <a:cs typeface="Gotham Bold"/>
              </a:rPr>
              <a:t>Renuda</a:t>
            </a:r>
            <a:r>
              <a:rPr kumimoji="0" lang="en-GB" sz="1700" b="0" i="0" u="none" strike="noStrike" kern="1200" cap="none" spc="0" normalizeH="0" baseline="0" noProof="0" dirty="0">
                <a:ln>
                  <a:noFill/>
                </a:ln>
                <a:solidFill>
                  <a:srgbClr val="535655"/>
                </a:solidFill>
                <a:effectLst/>
                <a:uLnTx/>
                <a:uFillTx/>
                <a:latin typeface="Gotham Bold"/>
                <a:ea typeface="+mn-ea"/>
                <a:cs typeface="Gotham Bold"/>
              </a:rPr>
              <a:t>, 329-339 Putney Bridge Road, London, SW15 2PG, UK</a:t>
            </a:r>
          </a:p>
        </p:txBody>
      </p:sp>
      <p:pic>
        <p:nvPicPr>
          <p:cNvPr id="8" name="Picture 3">
            <a:extLst>
              <a:ext uri="{FF2B5EF4-FFF2-40B4-BE49-F238E27FC236}">
                <a16:creationId xmlns:a16="http://schemas.microsoft.com/office/drawing/2014/main" id="{D0586473-C7E9-47BF-A6A3-38C62488F3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0882" y="1036320"/>
            <a:ext cx="3581046" cy="1283208"/>
          </a:xfrm>
          <a:prstGeom prst="rect">
            <a:avLst/>
          </a:prstGeom>
        </p:spPr>
      </p:pic>
    </p:spTree>
    <p:extLst>
      <p:ext uri="{BB962C8B-B14F-4D97-AF65-F5344CB8AC3E}">
        <p14:creationId xmlns:p14="http://schemas.microsoft.com/office/powerpoint/2010/main" val="2770524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act">
    <p:spTree>
      <p:nvGrpSpPr>
        <p:cNvPr id="1" name=""/>
        <p:cNvGrpSpPr/>
        <p:nvPr/>
      </p:nvGrpSpPr>
      <p:grpSpPr>
        <a:xfrm>
          <a:off x="0" y="0"/>
          <a:ext cx="0" cy="0"/>
          <a:chOff x="0" y="0"/>
          <a:chExt cx="0" cy="0"/>
        </a:xfrm>
      </p:grpSpPr>
      <p:pic>
        <p:nvPicPr>
          <p:cNvPr id="6" name="Picture 4">
            <a:extLst>
              <a:ext uri="{FF2B5EF4-FFF2-40B4-BE49-F238E27FC236}">
                <a16:creationId xmlns:a16="http://schemas.microsoft.com/office/drawing/2014/main" id="{59BE5F23-6717-4FDF-BA29-18C9E2A54F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1837" y="3225119"/>
            <a:ext cx="6101592" cy="2109042"/>
          </a:xfrm>
          <a:prstGeom prst="rect">
            <a:avLst/>
          </a:prstGeom>
        </p:spPr>
      </p:pic>
      <p:sp>
        <p:nvSpPr>
          <p:cNvPr id="7" name="Rectangle 11">
            <a:extLst>
              <a:ext uri="{FF2B5EF4-FFF2-40B4-BE49-F238E27FC236}">
                <a16:creationId xmlns:a16="http://schemas.microsoft.com/office/drawing/2014/main" id="{A454E3C5-04ED-4536-9C0D-52845C41161F}"/>
              </a:ext>
            </a:extLst>
          </p:cNvPr>
          <p:cNvSpPr>
            <a:spLocks noChangeArrowheads="1"/>
          </p:cNvSpPr>
          <p:nvPr/>
        </p:nvSpPr>
        <p:spPr bwMode="auto">
          <a:xfrm>
            <a:off x="457200" y="2171700"/>
            <a:ext cx="6654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GB" altLang="en-US" sz="1400" i="0" dirty="0">
                <a:solidFill>
                  <a:srgbClr val="535655"/>
                </a:solidFill>
                <a:latin typeface="Gotham Book" pitchFamily="2" charset="0"/>
              </a:rPr>
              <a:t>For further information, please contact:</a:t>
            </a:r>
          </a:p>
        </p:txBody>
      </p:sp>
      <p:sp>
        <p:nvSpPr>
          <p:cNvPr id="8" name="Rectangle 7">
            <a:extLst>
              <a:ext uri="{FF2B5EF4-FFF2-40B4-BE49-F238E27FC236}">
                <a16:creationId xmlns:a16="http://schemas.microsoft.com/office/drawing/2014/main" id="{AFBFE9B0-4513-4BB9-B6F3-CFA99C5E560E}"/>
              </a:ext>
            </a:extLst>
          </p:cNvPr>
          <p:cNvSpPr/>
          <p:nvPr/>
        </p:nvSpPr>
        <p:spPr>
          <a:xfrm>
            <a:off x="0" y="927100"/>
            <a:ext cx="8648700" cy="381000"/>
          </a:xfrm>
          <a:prstGeom prst="rect">
            <a:avLst/>
          </a:prstGeom>
          <a:gradFill flip="none" rotWithShape="1">
            <a:gsLst>
              <a:gs pos="0">
                <a:srgbClr val="DEA729"/>
              </a:gs>
              <a:gs pos="100000">
                <a:srgbClr val="F4B82F"/>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i="0" dirty="0"/>
          </a:p>
        </p:txBody>
      </p:sp>
      <p:sp>
        <p:nvSpPr>
          <p:cNvPr id="10" name="Title 1">
            <a:extLst>
              <a:ext uri="{FF2B5EF4-FFF2-40B4-BE49-F238E27FC236}">
                <a16:creationId xmlns:a16="http://schemas.microsoft.com/office/drawing/2014/main" id="{E3209408-D94A-451C-A405-63BD5249EB59}"/>
              </a:ext>
            </a:extLst>
          </p:cNvPr>
          <p:cNvSpPr txBox="1">
            <a:spLocks/>
          </p:cNvSpPr>
          <p:nvPr/>
        </p:nvSpPr>
        <p:spPr>
          <a:xfrm>
            <a:off x="6121400" y="182563"/>
            <a:ext cx="3022600" cy="871537"/>
          </a:xfrm>
          <a:prstGeom prst="rect">
            <a:avLst/>
          </a:prstGeom>
        </p:spPr>
        <p:txBody>
          <a:bodyPr anchor="ctr">
            <a:normAutofit/>
          </a:bodyPr>
          <a:lstStyle/>
          <a:p>
            <a:pPr algn="ctr" fontAlgn="auto">
              <a:spcAft>
                <a:spcPts val="0"/>
              </a:spcAft>
              <a:defRPr/>
            </a:pPr>
            <a:r>
              <a:rPr lang="en-US" sz="3000" i="0" dirty="0">
                <a:solidFill>
                  <a:srgbClr val="787C7B"/>
                </a:solidFill>
                <a:latin typeface="Gotham Light"/>
                <a:ea typeface="+mj-ea"/>
                <a:cs typeface="Gotham Book"/>
              </a:rPr>
              <a:t>Contact</a:t>
            </a:r>
          </a:p>
        </p:txBody>
      </p:sp>
      <p:sp>
        <p:nvSpPr>
          <p:cNvPr id="14" name="Espace réservé de la date 13">
            <a:extLst>
              <a:ext uri="{FF2B5EF4-FFF2-40B4-BE49-F238E27FC236}">
                <a16:creationId xmlns:a16="http://schemas.microsoft.com/office/drawing/2014/main" id="{DC4176C5-E152-468E-BD20-6ED0FA29E539}"/>
              </a:ext>
            </a:extLst>
          </p:cNvPr>
          <p:cNvSpPr>
            <a:spLocks noGrp="1"/>
          </p:cNvSpPr>
          <p:nvPr>
            <p:ph type="dt" sz="half" idx="10"/>
          </p:nvPr>
        </p:nvSpPr>
        <p:spPr/>
        <p:txBody>
          <a:bodyPr/>
          <a:lstStyle/>
          <a:p>
            <a:pPr>
              <a:defRPr/>
            </a:pPr>
            <a:fld id="{40DD5F7E-1913-4E1C-A0A1-C1753F61D368}" type="datetimeFigureOut">
              <a:rPr lang="en-US" smtClean="0"/>
              <a:pPr>
                <a:defRPr/>
              </a:pPr>
              <a:t>9/21/2020</a:t>
            </a:fld>
            <a:endParaRPr lang="en-US" dirty="0"/>
          </a:p>
        </p:txBody>
      </p:sp>
      <p:sp>
        <p:nvSpPr>
          <p:cNvPr id="15" name="Espace réservé du pied de page 14">
            <a:extLst>
              <a:ext uri="{FF2B5EF4-FFF2-40B4-BE49-F238E27FC236}">
                <a16:creationId xmlns:a16="http://schemas.microsoft.com/office/drawing/2014/main" id="{605A46ED-F1DE-4D6E-95D0-C22C2CD9D906}"/>
              </a:ext>
            </a:extLst>
          </p:cNvPr>
          <p:cNvSpPr>
            <a:spLocks noGrp="1"/>
          </p:cNvSpPr>
          <p:nvPr>
            <p:ph type="ftr" sz="quarter" idx="11"/>
          </p:nvPr>
        </p:nvSpPr>
        <p:spPr/>
        <p:txBody>
          <a:bodyPr/>
          <a:lstStyle/>
          <a:p>
            <a:pPr>
              <a:defRPr/>
            </a:pPr>
            <a:endParaRPr lang="en-US" dirty="0"/>
          </a:p>
        </p:txBody>
      </p:sp>
      <p:sp>
        <p:nvSpPr>
          <p:cNvPr id="16" name="Espace réservé du numéro de diapositive 15">
            <a:extLst>
              <a:ext uri="{FF2B5EF4-FFF2-40B4-BE49-F238E27FC236}">
                <a16:creationId xmlns:a16="http://schemas.microsoft.com/office/drawing/2014/main" id="{019DC931-0CE7-446F-B5C5-8ED6996115DF}"/>
              </a:ext>
            </a:extLst>
          </p:cNvPr>
          <p:cNvSpPr>
            <a:spLocks noGrp="1"/>
          </p:cNvSpPr>
          <p:nvPr>
            <p:ph type="sldNum" sz="quarter" idx="12"/>
          </p:nvPr>
        </p:nvSpPr>
        <p:spPr/>
        <p:txBody>
          <a:bodyPr/>
          <a:lstStyle/>
          <a:p>
            <a:pPr>
              <a:defRPr/>
            </a:pPr>
            <a:fld id="{9C0F7779-993C-47AE-84EA-A3242BF8F844}" type="slidenum">
              <a:rPr lang="en-US" smtClean="0"/>
              <a:pPr>
                <a:defRPr/>
              </a:pPr>
              <a:t>‹N°›</a:t>
            </a:fld>
            <a:endParaRPr lang="en-US" dirty="0"/>
          </a:p>
        </p:txBody>
      </p:sp>
    </p:spTree>
    <p:extLst>
      <p:ext uri="{BB962C8B-B14F-4D97-AF65-F5344CB8AC3E}">
        <p14:creationId xmlns:p14="http://schemas.microsoft.com/office/powerpoint/2010/main" val="83313782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673100" y="274638"/>
            <a:ext cx="8013700" cy="652462"/>
          </a:xfrm>
        </p:spPr>
        <p:txBody>
          <a:bodyPr/>
          <a:lstStyle>
            <a:lvl1pPr algn="r">
              <a:defRPr lang="en-US" sz="3000" i="0" kern="1200" dirty="0">
                <a:solidFill>
                  <a:srgbClr val="787C7B"/>
                </a:solidFill>
                <a:latin typeface="Gotham Light"/>
                <a:ea typeface="+mj-ea"/>
                <a:cs typeface="Gotham Book"/>
              </a:defRPr>
            </a:lvl1pPr>
          </a:lstStyle>
          <a:p>
            <a:r>
              <a:rPr lang="fr-FR"/>
              <a:t>Modifiez le style du titre</a:t>
            </a:r>
            <a:endParaRPr lang="en-US" dirty="0"/>
          </a:p>
        </p:txBody>
      </p:sp>
      <p:sp>
        <p:nvSpPr>
          <p:cNvPr id="3" name="Content Placeholder 2"/>
          <p:cNvSpPr>
            <a:spLocks noGrp="1"/>
          </p:cNvSpPr>
          <p:nvPr>
            <p:ph idx="1"/>
          </p:nvPr>
        </p:nvSpPr>
        <p:spPr/>
        <p:txBody>
          <a:bodyPr>
            <a:normAutofit/>
          </a:bodyPr>
          <a:lstStyle>
            <a:lvl1pPr>
              <a:defRPr lang="en-GB" sz="2000" i="0" kern="1200" dirty="0" smtClean="0">
                <a:solidFill>
                  <a:srgbClr val="787C7B"/>
                </a:solidFill>
                <a:latin typeface="Gotham Book" pitchFamily="2" charset="0"/>
                <a:ea typeface="+mn-ea"/>
                <a:cs typeface="Arial" pitchFamily="34" charset="0"/>
              </a:defRPr>
            </a:lvl1pPr>
            <a:lvl2pPr marL="742950" indent="-285750">
              <a:buFont typeface="Wingdings" panose="05000000000000000000" pitchFamily="2" charset="2"/>
              <a:buChar char="§"/>
              <a:defRPr lang="en-GB" sz="1800" i="0" kern="1200" dirty="0" smtClean="0">
                <a:solidFill>
                  <a:srgbClr val="787C7B"/>
                </a:solidFill>
                <a:latin typeface="Gotham Book" pitchFamily="2" charset="0"/>
                <a:ea typeface="+mn-ea"/>
                <a:cs typeface="Arial" pitchFamily="34" charset="0"/>
              </a:defRPr>
            </a:lvl2pPr>
            <a:lvl3pPr>
              <a:defRPr lang="en-GB" sz="1600" i="0" kern="1200" dirty="0" smtClean="0">
                <a:solidFill>
                  <a:srgbClr val="787C7B"/>
                </a:solidFill>
                <a:latin typeface="Gotham Book" pitchFamily="2" charset="0"/>
                <a:ea typeface="+mn-ea"/>
                <a:cs typeface="Arial" pitchFamily="34" charset="0"/>
              </a:defRPr>
            </a:lvl3pPr>
            <a:lvl4pPr>
              <a:defRPr lang="en-GB" sz="1400" i="0" kern="1200" dirty="0" smtClean="0">
                <a:solidFill>
                  <a:srgbClr val="787C7B"/>
                </a:solidFill>
                <a:latin typeface="Gotham Book" pitchFamily="2" charset="0"/>
                <a:ea typeface="+mn-ea"/>
                <a:cs typeface="Arial" pitchFamily="34" charset="0"/>
              </a:defRPr>
            </a:lvl4pPr>
            <a:lvl5pPr>
              <a:defRPr lang="en-US" sz="1200" i="0" kern="1200" dirty="0">
                <a:solidFill>
                  <a:srgbClr val="787C7B"/>
                </a:solidFill>
                <a:latin typeface="Gotham Book" pitchFamily="2" charset="0"/>
                <a:ea typeface="+mn-ea"/>
                <a:cs typeface="Arial" pitchFamily="34" charset="0"/>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lvl1pPr>
              <a:defRPr/>
            </a:lvl1pPr>
          </a:lstStyle>
          <a:p>
            <a:pPr>
              <a:defRPr/>
            </a:pPr>
            <a:fld id="{6A8A7238-5BDB-44E6-9CCF-E3C3E49C036D}" type="datetimeFigureOut">
              <a:rPr lang="en-US"/>
              <a:pPr>
                <a:defRPr/>
              </a:pPr>
              <a:t>9/21/2020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61710B5-687D-4ECB-9974-460DA2155974}" type="slidenum">
              <a:rPr lang="en-US"/>
              <a:pPr>
                <a:defRPr/>
              </a:pPr>
              <a:t>‹N°›</a:t>
            </a:fld>
            <a:endParaRPr lang="en-US" dirty="0"/>
          </a:p>
        </p:txBody>
      </p:sp>
      <p:sp>
        <p:nvSpPr>
          <p:cNvPr id="7" name="Rectangle 6"/>
          <p:cNvSpPr/>
          <p:nvPr/>
        </p:nvSpPr>
        <p:spPr>
          <a:xfrm>
            <a:off x="0" y="927100"/>
            <a:ext cx="8648700" cy="381000"/>
          </a:xfrm>
          <a:prstGeom prst="rect">
            <a:avLst/>
          </a:prstGeom>
          <a:gradFill flip="none" rotWithShape="1">
            <a:gsLst>
              <a:gs pos="0">
                <a:srgbClr val="DEA729"/>
              </a:gs>
              <a:gs pos="100000">
                <a:srgbClr val="F4B82F"/>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i="0" dirty="0"/>
          </a:p>
        </p:txBody>
      </p:sp>
    </p:spTree>
    <p:extLst>
      <p:ext uri="{BB962C8B-B14F-4D97-AF65-F5344CB8AC3E}">
        <p14:creationId xmlns:p14="http://schemas.microsoft.com/office/powerpoint/2010/main" val="2674551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re de section">
    <p:spTree>
      <p:nvGrpSpPr>
        <p:cNvPr id="1" name=""/>
        <p:cNvGrpSpPr/>
        <p:nvPr/>
      </p:nvGrpSpPr>
      <p:grpSpPr>
        <a:xfrm>
          <a:off x="0" y="0"/>
          <a:ext cx="0" cy="0"/>
          <a:chOff x="0" y="0"/>
          <a:chExt cx="0" cy="0"/>
        </a:xfrm>
      </p:grpSpPr>
      <p:pic>
        <p:nvPicPr>
          <p:cNvPr id="7" name="Picture 12" descr="powerpoint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719388"/>
            <a:ext cx="8648700" cy="413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idx="1"/>
          </p:nvPr>
        </p:nvSpPr>
        <p:spPr>
          <a:xfrm>
            <a:off x="722313" y="2906713"/>
            <a:ext cx="7772400" cy="1500187"/>
          </a:xfrm>
        </p:spPr>
        <p:txBody>
          <a:bodyPr anchor="b"/>
          <a:lstStyle>
            <a:lvl1pPr marL="0" marR="0" indent="0" algn="l" defTabSz="457200" rtl="0" eaLnBrk="0" fontAlgn="base" latinLnBrk="0" hangingPunct="0">
              <a:lnSpc>
                <a:spcPct val="100000"/>
              </a:lnSpc>
              <a:spcBef>
                <a:spcPct val="20000"/>
              </a:spcBef>
              <a:spcAft>
                <a:spcPct val="0"/>
              </a:spcAft>
              <a:buClrTx/>
              <a:buSzTx/>
              <a:buFont typeface="Arial" charset="0"/>
              <a:buNone/>
              <a:tabLst/>
              <a:defRPr lang="en-GB" sz="3600" i="0" kern="1200" dirty="0" smtClean="0">
                <a:solidFill>
                  <a:srgbClr val="787C7B"/>
                </a:solidFill>
                <a:latin typeface="Gotham Bold" pitchFamily="2" charset="0"/>
                <a:ea typeface="Gotham Bold" pitchFamily="2" charset="0"/>
                <a:cs typeface="Gotham Bold" pitchFamily="2"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457200" rtl="0" eaLnBrk="0" fontAlgn="base" latinLnBrk="0" hangingPunct="0">
              <a:lnSpc>
                <a:spcPct val="100000"/>
              </a:lnSpc>
              <a:spcBef>
                <a:spcPct val="20000"/>
              </a:spcBef>
              <a:spcAft>
                <a:spcPct val="0"/>
              </a:spcAft>
              <a:buClrTx/>
              <a:buSzTx/>
              <a:buFont typeface="Arial" charset="0"/>
              <a:buNone/>
              <a:tabLst/>
              <a:defRPr/>
            </a:pPr>
            <a:r>
              <a:rPr lang="fr-FR"/>
              <a:t>Cliquez pour modifier les styles du texte du masque</a:t>
            </a:r>
          </a:p>
        </p:txBody>
      </p:sp>
      <p:sp>
        <p:nvSpPr>
          <p:cNvPr id="4" name="Date Placeholder 3"/>
          <p:cNvSpPr>
            <a:spLocks noGrp="1"/>
          </p:cNvSpPr>
          <p:nvPr>
            <p:ph type="dt" sz="half" idx="10"/>
          </p:nvPr>
        </p:nvSpPr>
        <p:spPr/>
        <p:txBody>
          <a:bodyPr/>
          <a:lstStyle>
            <a:lvl1pPr>
              <a:defRPr/>
            </a:lvl1pPr>
          </a:lstStyle>
          <a:p>
            <a:pPr>
              <a:defRPr/>
            </a:pPr>
            <a:fld id="{73858D45-FE2C-43EA-9015-0C558DD48DE7}" type="datetimeFigureOut">
              <a:rPr lang="en-US"/>
              <a:pPr>
                <a:defRPr/>
              </a:pPr>
              <a:t>9/21/2020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753D86E-4862-47D3-81CD-7C05C3043E4D}" type="slidenum">
              <a:rPr lang="en-US"/>
              <a:pPr>
                <a:defRPr/>
              </a:pPr>
              <a:t>‹N°›</a:t>
            </a:fld>
            <a:endParaRPr lang="en-US" dirty="0"/>
          </a:p>
        </p:txBody>
      </p:sp>
      <p:sp>
        <p:nvSpPr>
          <p:cNvPr id="9" name="Rectangle 8"/>
          <p:cNvSpPr/>
          <p:nvPr/>
        </p:nvSpPr>
        <p:spPr>
          <a:xfrm>
            <a:off x="0" y="927100"/>
            <a:ext cx="8648700" cy="381000"/>
          </a:xfrm>
          <a:prstGeom prst="rect">
            <a:avLst/>
          </a:prstGeom>
          <a:gradFill flip="none" rotWithShape="1">
            <a:gsLst>
              <a:gs pos="0">
                <a:srgbClr val="DEA729"/>
              </a:gs>
              <a:gs pos="100000">
                <a:srgbClr val="F4B82F"/>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i="0" dirty="0"/>
          </a:p>
        </p:txBody>
      </p:sp>
      <p:sp>
        <p:nvSpPr>
          <p:cNvPr id="11" name="Title 1"/>
          <p:cNvSpPr>
            <a:spLocks noGrp="1"/>
          </p:cNvSpPr>
          <p:nvPr>
            <p:ph type="title"/>
          </p:nvPr>
        </p:nvSpPr>
        <p:spPr>
          <a:xfrm>
            <a:off x="673100" y="274638"/>
            <a:ext cx="8013700" cy="652462"/>
          </a:xfrm>
        </p:spPr>
        <p:txBody>
          <a:bodyPr/>
          <a:lstStyle>
            <a:lvl1pPr algn="r">
              <a:defRPr lang="en-US" sz="3000" i="0" kern="1200" dirty="0">
                <a:solidFill>
                  <a:srgbClr val="787C7B"/>
                </a:solidFill>
                <a:latin typeface="Gotham Light"/>
                <a:ea typeface="+mj-ea"/>
                <a:cs typeface="Gotham Book"/>
              </a:defRPr>
            </a:lvl1pPr>
          </a:lstStyle>
          <a:p>
            <a:r>
              <a:rPr lang="fr-FR"/>
              <a:t>Modifiez le style du titre</a:t>
            </a:r>
            <a:endParaRPr lang="en-US" dirty="0"/>
          </a:p>
        </p:txBody>
      </p:sp>
      <p:pic>
        <p:nvPicPr>
          <p:cNvPr id="10" name="Picture 10" descr="blocks.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77311" y="6407150"/>
            <a:ext cx="335572" cy="3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368300" y="6375400"/>
            <a:ext cx="6032500" cy="460375"/>
          </a:xfrm>
          <a:prstGeom prst="rect">
            <a:avLst/>
          </a:prstGeom>
          <a:noFill/>
        </p:spPr>
        <p:txBody>
          <a:bodyPr wrap="square">
            <a:spAutoFit/>
          </a:bodyPr>
          <a:lstStyle/>
          <a:p>
            <a:pPr fontAlgn="auto">
              <a:spcBef>
                <a:spcPts val="0"/>
              </a:spcBef>
              <a:spcAft>
                <a:spcPts val="0"/>
              </a:spcAft>
              <a:tabLst>
                <a:tab pos="4127500" algn="ctr"/>
              </a:tabLst>
              <a:defRPr/>
            </a:pPr>
            <a:r>
              <a:rPr lang="en-GB" sz="1400" i="0" dirty="0">
                <a:solidFill>
                  <a:srgbClr val="F4B82F"/>
                </a:solidFill>
                <a:latin typeface="Gotham Book"/>
                <a:cs typeface="Gotham Book"/>
              </a:rPr>
              <a:t>FLUID SOLUTIONS	</a:t>
            </a:r>
            <a:r>
              <a:rPr lang="en-GB" sz="1000" i="0" cap="none" dirty="0">
                <a:solidFill>
                  <a:srgbClr val="787C7B"/>
                </a:solidFill>
                <a:latin typeface="Gotham Book"/>
                <a:cs typeface="Gotham Book"/>
                <a:hlinkClick r:id="rId4"/>
              </a:rPr>
              <a:t>www.renuda.com</a:t>
            </a:r>
            <a:endParaRPr lang="en-GB" sz="1000" i="0" cap="none" dirty="0">
              <a:solidFill>
                <a:srgbClr val="787C7B"/>
              </a:solidFill>
              <a:latin typeface="Gotham Book"/>
              <a:cs typeface="Gotham Book"/>
            </a:endParaRPr>
          </a:p>
          <a:p>
            <a:pPr fontAlgn="auto">
              <a:spcBef>
                <a:spcPts val="0"/>
              </a:spcBef>
              <a:spcAft>
                <a:spcPts val="0"/>
              </a:spcAft>
              <a:tabLst>
                <a:tab pos="4127500" algn="ctr"/>
              </a:tabLst>
              <a:defRPr/>
            </a:pPr>
            <a:r>
              <a:rPr lang="en-GB" sz="1000" i="0" dirty="0">
                <a:solidFill>
                  <a:srgbClr val="787C7B"/>
                </a:solidFill>
                <a:latin typeface="Gotham Book"/>
                <a:cs typeface="Gotham Book"/>
              </a:rPr>
              <a:t>© Renuda</a:t>
            </a:r>
            <a:r>
              <a:rPr lang="en-GB" sz="1000" i="0" baseline="0" dirty="0">
                <a:solidFill>
                  <a:srgbClr val="787C7B"/>
                </a:solidFill>
                <a:latin typeface="Gotham Book"/>
                <a:cs typeface="Gotham Book"/>
              </a:rPr>
              <a:t> </a:t>
            </a:r>
            <a:r>
              <a:rPr lang="en-GB" sz="1000" i="0" dirty="0">
                <a:solidFill>
                  <a:srgbClr val="787C7B"/>
                </a:solidFill>
                <a:latin typeface="Gotham Book"/>
                <a:cs typeface="Gotham Book"/>
              </a:rPr>
              <a:t>® 2019</a:t>
            </a:r>
          </a:p>
        </p:txBody>
      </p:sp>
    </p:spTree>
    <p:extLst>
      <p:ext uri="{BB962C8B-B14F-4D97-AF65-F5344CB8AC3E}">
        <p14:creationId xmlns:p14="http://schemas.microsoft.com/office/powerpoint/2010/main" val="74226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ection">
    <p:spTree>
      <p:nvGrpSpPr>
        <p:cNvPr id="1" name=""/>
        <p:cNvGrpSpPr/>
        <p:nvPr/>
      </p:nvGrpSpPr>
      <p:grpSpPr>
        <a:xfrm>
          <a:off x="0" y="0"/>
          <a:ext cx="0" cy="0"/>
          <a:chOff x="0" y="0"/>
          <a:chExt cx="0" cy="0"/>
        </a:xfrm>
      </p:grpSpPr>
      <p:pic>
        <p:nvPicPr>
          <p:cNvPr id="7" name="Picture 12" descr="powerpoint2.jpg">
            <a:extLst>
              <a:ext uri="{FF2B5EF4-FFF2-40B4-BE49-F238E27FC236}">
                <a16:creationId xmlns:a16="http://schemas.microsoft.com/office/drawing/2014/main" id="{FDB8A99C-F855-423B-89D6-80D66CA7164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719388"/>
            <a:ext cx="8648700" cy="413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Espace réservé de la date 2">
            <a:extLst>
              <a:ext uri="{FF2B5EF4-FFF2-40B4-BE49-F238E27FC236}">
                <a16:creationId xmlns:a16="http://schemas.microsoft.com/office/drawing/2014/main" id="{E3CBBE77-7486-48E8-A3A4-644B4F68A031}"/>
              </a:ext>
            </a:extLst>
          </p:cNvPr>
          <p:cNvSpPr>
            <a:spLocks noGrp="1"/>
          </p:cNvSpPr>
          <p:nvPr>
            <p:ph type="dt" sz="half" idx="10"/>
          </p:nvPr>
        </p:nvSpPr>
        <p:spPr/>
        <p:txBody>
          <a:bodyPr/>
          <a:lstStyle/>
          <a:p>
            <a:pPr>
              <a:defRPr/>
            </a:pPr>
            <a:fld id="{40DD5F7E-1913-4E1C-A0A1-C1753F61D368}" type="datetimeFigureOut">
              <a:rPr lang="en-US" smtClean="0"/>
              <a:pPr>
                <a:defRPr/>
              </a:pPr>
              <a:t>9/21/2020</a:t>
            </a:fld>
            <a:endParaRPr lang="en-US" dirty="0"/>
          </a:p>
        </p:txBody>
      </p:sp>
      <p:sp>
        <p:nvSpPr>
          <p:cNvPr id="4" name="Espace réservé du pied de page 3">
            <a:extLst>
              <a:ext uri="{FF2B5EF4-FFF2-40B4-BE49-F238E27FC236}">
                <a16:creationId xmlns:a16="http://schemas.microsoft.com/office/drawing/2014/main" id="{2265354C-2CE3-48A3-B2D5-8ED02489F9C6}"/>
              </a:ext>
            </a:extLst>
          </p:cNvPr>
          <p:cNvSpPr>
            <a:spLocks noGrp="1"/>
          </p:cNvSpPr>
          <p:nvPr>
            <p:ph type="ftr" sz="quarter" idx="11"/>
          </p:nvPr>
        </p:nvSpPr>
        <p:spPr/>
        <p:txBody>
          <a:bodyPr/>
          <a:lstStyle/>
          <a:p>
            <a:pPr>
              <a:defRPr/>
            </a:pPr>
            <a:endParaRPr lang="en-US" dirty="0"/>
          </a:p>
        </p:txBody>
      </p:sp>
      <p:sp>
        <p:nvSpPr>
          <p:cNvPr id="5" name="Espace réservé du numéro de diapositive 4">
            <a:extLst>
              <a:ext uri="{FF2B5EF4-FFF2-40B4-BE49-F238E27FC236}">
                <a16:creationId xmlns:a16="http://schemas.microsoft.com/office/drawing/2014/main" id="{1C2B49E9-68F3-4D4D-A9CB-19265FB25970}"/>
              </a:ext>
            </a:extLst>
          </p:cNvPr>
          <p:cNvSpPr>
            <a:spLocks noGrp="1"/>
          </p:cNvSpPr>
          <p:nvPr>
            <p:ph type="sldNum" sz="quarter" idx="12"/>
          </p:nvPr>
        </p:nvSpPr>
        <p:spPr/>
        <p:txBody>
          <a:bodyPr/>
          <a:lstStyle/>
          <a:p>
            <a:pPr>
              <a:defRPr/>
            </a:pPr>
            <a:fld id="{9C0F7779-993C-47AE-84EA-A3242BF8F844}" type="slidenum">
              <a:rPr lang="en-US" smtClean="0"/>
              <a:pPr>
                <a:defRPr/>
              </a:pPr>
              <a:t>‹N°›</a:t>
            </a:fld>
            <a:endParaRPr lang="en-US" dirty="0"/>
          </a:p>
        </p:txBody>
      </p:sp>
      <p:sp>
        <p:nvSpPr>
          <p:cNvPr id="8" name="Rectangle 7">
            <a:extLst>
              <a:ext uri="{FF2B5EF4-FFF2-40B4-BE49-F238E27FC236}">
                <a16:creationId xmlns:a16="http://schemas.microsoft.com/office/drawing/2014/main" id="{24E48BCE-C97E-44E1-A3F0-56F945D499EF}"/>
              </a:ext>
            </a:extLst>
          </p:cNvPr>
          <p:cNvSpPr/>
          <p:nvPr/>
        </p:nvSpPr>
        <p:spPr>
          <a:xfrm>
            <a:off x="0" y="927100"/>
            <a:ext cx="8648700" cy="381000"/>
          </a:xfrm>
          <a:prstGeom prst="rect">
            <a:avLst/>
          </a:prstGeom>
          <a:gradFill flip="none" rotWithShape="1">
            <a:gsLst>
              <a:gs pos="0">
                <a:srgbClr val="DEA729"/>
              </a:gs>
              <a:gs pos="100000">
                <a:srgbClr val="F4B82F"/>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i="0" dirty="0"/>
          </a:p>
        </p:txBody>
      </p:sp>
      <p:sp>
        <p:nvSpPr>
          <p:cNvPr id="9" name="TextBox 13">
            <a:extLst>
              <a:ext uri="{FF2B5EF4-FFF2-40B4-BE49-F238E27FC236}">
                <a16:creationId xmlns:a16="http://schemas.microsoft.com/office/drawing/2014/main" id="{E1D3C334-4059-41EC-90C5-6C1DEFD3567B}"/>
              </a:ext>
            </a:extLst>
          </p:cNvPr>
          <p:cNvSpPr txBox="1"/>
          <p:nvPr/>
        </p:nvSpPr>
        <p:spPr>
          <a:xfrm>
            <a:off x="368300" y="6375400"/>
            <a:ext cx="6032500" cy="460375"/>
          </a:xfrm>
          <a:prstGeom prst="rect">
            <a:avLst/>
          </a:prstGeom>
          <a:noFill/>
        </p:spPr>
        <p:txBody>
          <a:bodyPr wrap="square">
            <a:spAutoFit/>
          </a:bodyPr>
          <a:lstStyle/>
          <a:p>
            <a:pPr fontAlgn="auto">
              <a:spcBef>
                <a:spcPts val="0"/>
              </a:spcBef>
              <a:spcAft>
                <a:spcPts val="0"/>
              </a:spcAft>
              <a:tabLst>
                <a:tab pos="4127500" algn="ctr"/>
              </a:tabLst>
              <a:defRPr/>
            </a:pPr>
            <a:r>
              <a:rPr lang="en-GB" sz="1400" i="0" dirty="0">
                <a:solidFill>
                  <a:srgbClr val="F4B82F"/>
                </a:solidFill>
                <a:latin typeface="Gotham Book"/>
                <a:cs typeface="Gotham Book"/>
              </a:rPr>
              <a:t>FLUID SOLUTIONS	</a:t>
            </a:r>
            <a:r>
              <a:rPr lang="en-GB" sz="1000" i="0" cap="none" dirty="0">
                <a:solidFill>
                  <a:srgbClr val="787C7B"/>
                </a:solidFill>
                <a:latin typeface="Gotham Book"/>
                <a:cs typeface="Gotham Book"/>
                <a:hlinkClick r:id="rId3"/>
              </a:rPr>
              <a:t>www.renuda.com</a:t>
            </a:r>
            <a:endParaRPr lang="en-GB" sz="1000" i="0" cap="none" dirty="0">
              <a:solidFill>
                <a:srgbClr val="787C7B"/>
              </a:solidFill>
              <a:latin typeface="Gotham Book"/>
              <a:cs typeface="Gotham Book"/>
            </a:endParaRPr>
          </a:p>
          <a:p>
            <a:pPr fontAlgn="auto">
              <a:spcBef>
                <a:spcPts val="0"/>
              </a:spcBef>
              <a:spcAft>
                <a:spcPts val="0"/>
              </a:spcAft>
              <a:tabLst>
                <a:tab pos="4127500" algn="ctr"/>
              </a:tabLst>
              <a:defRPr/>
            </a:pPr>
            <a:r>
              <a:rPr lang="en-GB" sz="1000" i="0" dirty="0">
                <a:solidFill>
                  <a:srgbClr val="787C7B"/>
                </a:solidFill>
                <a:latin typeface="Gotham Book"/>
                <a:cs typeface="Gotham Book"/>
              </a:rPr>
              <a:t>© Renuda</a:t>
            </a:r>
            <a:r>
              <a:rPr lang="en-GB" sz="1000" i="0" baseline="0" dirty="0">
                <a:solidFill>
                  <a:srgbClr val="787C7B"/>
                </a:solidFill>
                <a:latin typeface="Gotham Book"/>
                <a:cs typeface="Gotham Book"/>
              </a:rPr>
              <a:t> </a:t>
            </a:r>
            <a:r>
              <a:rPr lang="en-GB" sz="1000" i="0" dirty="0">
                <a:solidFill>
                  <a:srgbClr val="787C7B"/>
                </a:solidFill>
                <a:latin typeface="Gotham Book"/>
                <a:cs typeface="Gotham Book"/>
              </a:rPr>
              <a:t>® 2019</a:t>
            </a:r>
          </a:p>
        </p:txBody>
      </p:sp>
      <p:pic>
        <p:nvPicPr>
          <p:cNvPr id="10" name="Picture 10" descr="blocks.jpg">
            <a:extLst>
              <a:ext uri="{FF2B5EF4-FFF2-40B4-BE49-F238E27FC236}">
                <a16:creationId xmlns:a16="http://schemas.microsoft.com/office/drawing/2014/main" id="{B85B35B3-6D25-4C13-BEB0-F5C0D9D4DCA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77311" y="6407150"/>
            <a:ext cx="335572" cy="3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2">
            <a:extLst>
              <a:ext uri="{FF2B5EF4-FFF2-40B4-BE49-F238E27FC236}">
                <a16:creationId xmlns:a16="http://schemas.microsoft.com/office/drawing/2014/main" id="{E7FF02A6-52BA-4E62-BB98-622283CAF86C}"/>
              </a:ext>
            </a:extLst>
          </p:cNvPr>
          <p:cNvSpPr>
            <a:spLocks noGrp="1"/>
          </p:cNvSpPr>
          <p:nvPr>
            <p:ph type="body" idx="1"/>
          </p:nvPr>
        </p:nvSpPr>
        <p:spPr>
          <a:xfrm>
            <a:off x="722313" y="2906713"/>
            <a:ext cx="7772400" cy="644207"/>
          </a:xfrm>
        </p:spPr>
        <p:txBody>
          <a:bodyPr/>
          <a:lstStyle>
            <a:lvl1pPr>
              <a:defRPr lang="en-GB" altLang="en-US" sz="3600" i="0" kern="1200" dirty="0" smtClean="0">
                <a:solidFill>
                  <a:srgbClr val="787C7B"/>
                </a:solidFill>
                <a:latin typeface="Gotham Bold" pitchFamily="2" charset="0"/>
                <a:ea typeface="Gotham Bold" pitchFamily="2" charset="0"/>
                <a:cs typeface="Gotham Bold" pitchFamily="2" charset="0"/>
              </a:defRPr>
            </a:lvl1pPr>
          </a:lstStyle>
          <a:p>
            <a:pPr marL="742950" lvl="0" indent="-742950" eaLnBrk="1" hangingPunct="1">
              <a:buFont typeface="+mj-lt"/>
              <a:buAutoNum type="arabicPeriod"/>
            </a:pPr>
            <a:r>
              <a:rPr lang="fr-FR" altLang="en-US" sz="3600">
                <a:solidFill>
                  <a:srgbClr val="787C7B"/>
                </a:solidFill>
                <a:latin typeface="Gotham Bold" pitchFamily="2" charset="0"/>
              </a:rPr>
              <a:t>Cliquez pour modifier les styles du texte du masque</a:t>
            </a:r>
          </a:p>
        </p:txBody>
      </p:sp>
    </p:spTree>
    <p:extLst>
      <p:ext uri="{BB962C8B-B14F-4D97-AF65-F5344CB8AC3E}">
        <p14:creationId xmlns:p14="http://schemas.microsoft.com/office/powerpoint/2010/main" val="123903248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Date Placeholder 3"/>
          <p:cNvSpPr>
            <a:spLocks noGrp="1"/>
          </p:cNvSpPr>
          <p:nvPr>
            <p:ph type="dt" sz="half" idx="10"/>
          </p:nvPr>
        </p:nvSpPr>
        <p:spPr/>
        <p:txBody>
          <a:bodyPr/>
          <a:lstStyle>
            <a:lvl1pPr>
              <a:defRPr/>
            </a:lvl1pPr>
          </a:lstStyle>
          <a:p>
            <a:pPr>
              <a:defRPr/>
            </a:pPr>
            <a:fld id="{1227F6E8-60D7-472E-889F-9C9CAD1B8C47}" type="datetimeFigureOut">
              <a:rPr lang="en-US"/>
              <a:pPr>
                <a:defRPr/>
              </a:pPr>
              <a:t>9/21/2020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6610219-9C95-470C-8096-10DFFB1E9E61}" type="slidenum">
              <a:rPr lang="en-US"/>
              <a:pPr>
                <a:defRPr/>
              </a:pPr>
              <a:t>‹N°›</a:t>
            </a:fld>
            <a:endParaRPr lang="en-US" dirty="0"/>
          </a:p>
        </p:txBody>
      </p:sp>
    </p:spTree>
    <p:extLst>
      <p:ext uri="{BB962C8B-B14F-4D97-AF65-F5344CB8AC3E}">
        <p14:creationId xmlns:p14="http://schemas.microsoft.com/office/powerpoint/2010/main" val="3949211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3"/>
          <p:cNvSpPr>
            <a:spLocks noGrp="1"/>
          </p:cNvSpPr>
          <p:nvPr>
            <p:ph type="dt" sz="half" idx="10"/>
          </p:nvPr>
        </p:nvSpPr>
        <p:spPr/>
        <p:txBody>
          <a:bodyPr/>
          <a:lstStyle>
            <a:lvl1pPr>
              <a:defRPr/>
            </a:lvl1pPr>
          </a:lstStyle>
          <a:p>
            <a:pPr>
              <a:defRPr/>
            </a:pPr>
            <a:fld id="{4089FD5F-D0A4-4EEB-908A-7343219A0F7D}" type="datetimeFigureOut">
              <a:rPr lang="en-US"/>
              <a:pPr>
                <a:defRPr/>
              </a:pPr>
              <a:t>9/21/2020</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E3F75EDC-EE4C-4860-ACAA-4EA6BEF5D375}" type="slidenum">
              <a:rPr lang="en-US"/>
              <a:pPr>
                <a:defRPr/>
              </a:pPr>
              <a:t>‹N°›</a:t>
            </a:fld>
            <a:endParaRPr lang="en-US" dirty="0"/>
          </a:p>
        </p:txBody>
      </p:sp>
    </p:spTree>
    <p:extLst>
      <p:ext uri="{BB962C8B-B14F-4D97-AF65-F5344CB8AC3E}">
        <p14:creationId xmlns:p14="http://schemas.microsoft.com/office/powerpoint/2010/main" val="3349455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Date Placeholder 3"/>
          <p:cNvSpPr>
            <a:spLocks noGrp="1"/>
          </p:cNvSpPr>
          <p:nvPr>
            <p:ph type="dt" sz="half" idx="10"/>
          </p:nvPr>
        </p:nvSpPr>
        <p:spPr/>
        <p:txBody>
          <a:bodyPr/>
          <a:lstStyle>
            <a:lvl1pPr>
              <a:defRPr/>
            </a:lvl1pPr>
          </a:lstStyle>
          <a:p>
            <a:pPr>
              <a:defRPr/>
            </a:pPr>
            <a:fld id="{556B47E5-0A30-4AE6-A1C4-89E5EDAC9D38}" type="datetimeFigureOut">
              <a:rPr lang="en-US"/>
              <a:pPr>
                <a:defRPr/>
              </a:pPr>
              <a:t>9/21/2020</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89290300-0DBF-4FBC-B87A-E406B69A746D}" type="slidenum">
              <a:rPr lang="en-US"/>
              <a:pPr>
                <a:defRPr/>
              </a:pPr>
              <a:t>‹N°›</a:t>
            </a:fld>
            <a:endParaRPr lang="en-US" dirty="0"/>
          </a:p>
        </p:txBody>
      </p:sp>
    </p:spTree>
    <p:extLst>
      <p:ext uri="{BB962C8B-B14F-4D97-AF65-F5344CB8AC3E}">
        <p14:creationId xmlns:p14="http://schemas.microsoft.com/office/powerpoint/2010/main" val="4194091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hyperlink" Target="http://www.renuda.com/"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en-US"/>
              <a:t>Modifiez le style du titre</a:t>
            </a:r>
            <a:endParaRPr lang="en-US" alt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en-US"/>
              <a:t>Cliquez pour modifier les styles du texte du masque</a:t>
            </a:r>
          </a:p>
          <a:p>
            <a:pPr lvl="1"/>
            <a:r>
              <a:rPr lang="fr-FR" altLang="en-US"/>
              <a:t>Deuxième niveau</a:t>
            </a:r>
          </a:p>
          <a:p>
            <a:pPr lvl="2"/>
            <a:r>
              <a:rPr lang="fr-FR" altLang="en-US"/>
              <a:t>Troisième niveau</a:t>
            </a:r>
          </a:p>
          <a:p>
            <a:pPr lvl="3"/>
            <a:r>
              <a:rPr lang="fr-FR" altLang="en-US"/>
              <a:t>Quatrième niveau</a:t>
            </a:r>
          </a:p>
          <a:p>
            <a:pPr lvl="4"/>
            <a:r>
              <a:rPr lang="fr-FR" altLang="en-US"/>
              <a:t>Cinquième niveau</a:t>
            </a:r>
            <a:endParaRPr lang="en-US"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i="0">
                <a:solidFill>
                  <a:schemeClr val="tx1">
                    <a:tint val="75000"/>
                  </a:schemeClr>
                </a:solidFill>
                <a:latin typeface="+mn-lt"/>
                <a:cs typeface="+mn-cs"/>
              </a:defRPr>
            </a:lvl1pPr>
          </a:lstStyle>
          <a:p>
            <a:pPr>
              <a:defRPr/>
            </a:pPr>
            <a:fld id="{40DD5F7E-1913-4E1C-A0A1-C1753F61D368}" type="datetimeFigureOut">
              <a:rPr lang="en-US"/>
              <a:pPr>
                <a:defRPr/>
              </a:pPr>
              <a:t>9/21/2020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i="0">
                <a:solidFill>
                  <a:schemeClr val="tx1">
                    <a:tint val="75000"/>
                  </a:schemeClr>
                </a:soli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i="0">
                <a:solidFill>
                  <a:schemeClr val="tx1">
                    <a:tint val="75000"/>
                  </a:schemeClr>
                </a:solidFill>
                <a:latin typeface="+mn-lt"/>
                <a:cs typeface="+mn-cs"/>
              </a:defRPr>
            </a:lvl1pPr>
          </a:lstStyle>
          <a:p>
            <a:pPr>
              <a:defRPr/>
            </a:pPr>
            <a:fld id="{9C0F7779-993C-47AE-84EA-A3242BF8F844}" type="slidenum">
              <a:rPr lang="en-US"/>
              <a:pPr>
                <a:defRPr/>
              </a:pPr>
              <a:t>‹N°›</a:t>
            </a:fld>
            <a:endParaRPr lang="en-US" dirty="0"/>
          </a:p>
        </p:txBody>
      </p:sp>
      <p:pic>
        <p:nvPicPr>
          <p:cNvPr id="7" name="Picture 10" descr="blocks.jpg"/>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8077311" y="6407150"/>
            <a:ext cx="335572" cy="3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368300" y="6375400"/>
            <a:ext cx="6032500" cy="460375"/>
          </a:xfrm>
          <a:prstGeom prst="rect">
            <a:avLst/>
          </a:prstGeom>
          <a:noFill/>
        </p:spPr>
        <p:txBody>
          <a:bodyPr wrap="square">
            <a:spAutoFit/>
          </a:bodyPr>
          <a:lstStyle/>
          <a:p>
            <a:pPr fontAlgn="auto">
              <a:spcBef>
                <a:spcPts val="0"/>
              </a:spcBef>
              <a:spcAft>
                <a:spcPts val="0"/>
              </a:spcAft>
              <a:tabLst>
                <a:tab pos="4127500" algn="ctr"/>
              </a:tabLst>
              <a:defRPr/>
            </a:pPr>
            <a:r>
              <a:rPr lang="en-GB" sz="1400" i="0" dirty="0">
                <a:solidFill>
                  <a:srgbClr val="F4B82F"/>
                </a:solidFill>
                <a:latin typeface="Gotham Book"/>
                <a:cs typeface="Gotham Book"/>
              </a:rPr>
              <a:t>FLUID SOLUTIONS	</a:t>
            </a:r>
            <a:r>
              <a:rPr lang="en-GB" sz="1000" i="0" cap="none" dirty="0">
                <a:solidFill>
                  <a:srgbClr val="787C7B"/>
                </a:solidFill>
                <a:latin typeface="Gotham Book"/>
                <a:cs typeface="Gotham Book"/>
                <a:hlinkClick r:id="rId18"/>
              </a:rPr>
              <a:t>www.renuda.com</a:t>
            </a:r>
            <a:r>
              <a:rPr lang="en-GB" sz="1000" i="0" cap="none" dirty="0">
                <a:solidFill>
                  <a:srgbClr val="787C7B"/>
                </a:solidFill>
                <a:latin typeface="Gotham Book"/>
                <a:cs typeface="Gotham Book"/>
              </a:rPr>
              <a:t> </a:t>
            </a:r>
          </a:p>
          <a:p>
            <a:pPr fontAlgn="auto">
              <a:spcBef>
                <a:spcPts val="0"/>
              </a:spcBef>
              <a:spcAft>
                <a:spcPts val="0"/>
              </a:spcAft>
              <a:tabLst>
                <a:tab pos="4127500" algn="ctr"/>
              </a:tabLst>
              <a:defRPr/>
            </a:pPr>
            <a:r>
              <a:rPr lang="en-GB" sz="1000" i="0" dirty="0">
                <a:solidFill>
                  <a:srgbClr val="787C7B"/>
                </a:solidFill>
                <a:latin typeface="Gotham Book"/>
                <a:cs typeface="Gotham Book"/>
              </a:rPr>
              <a:t>© Renuda</a:t>
            </a:r>
            <a:r>
              <a:rPr lang="en-GB" sz="1000" i="0" baseline="0" dirty="0">
                <a:solidFill>
                  <a:srgbClr val="787C7B"/>
                </a:solidFill>
                <a:latin typeface="Gotham Book"/>
                <a:cs typeface="Gotham Book"/>
              </a:rPr>
              <a:t> </a:t>
            </a:r>
            <a:r>
              <a:rPr lang="en-GB" sz="1000" i="0" dirty="0">
                <a:solidFill>
                  <a:srgbClr val="787C7B"/>
                </a:solidFill>
                <a:latin typeface="Gotham Book"/>
                <a:cs typeface="Gotham Book"/>
              </a:rPr>
              <a:t>® 2020</a:t>
            </a:r>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0" r:id="rId4"/>
    <p:sldLayoutId id="2147483651" r:id="rId5"/>
    <p:sldLayoutId id="2147483662"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3" r:id="rId15"/>
  </p:sldLayoutIdLst>
  <p:txStyles>
    <p:titleStyle>
      <a:lvl1pPr algn="ctr" defTabSz="457200" rtl="0" eaLnBrk="1" fontAlgn="base" hangingPunct="1">
        <a:spcBef>
          <a:spcPct val="0"/>
        </a:spcBef>
        <a:spcAft>
          <a:spcPct val="0"/>
        </a:spcAft>
        <a:defRPr sz="4400" kern="1200">
          <a:solidFill>
            <a:schemeClr val="tx1"/>
          </a:solidFill>
          <a:latin typeface="+mj-lt"/>
          <a:ea typeface="+mj-ea"/>
          <a:cs typeface="+mj-cs"/>
        </a:defRPr>
      </a:lvl1pPr>
      <a:lvl2pPr algn="ctr" defTabSz="457200" rtl="0" eaLnBrk="1" fontAlgn="base" hangingPunct="1">
        <a:spcBef>
          <a:spcPct val="0"/>
        </a:spcBef>
        <a:spcAft>
          <a:spcPct val="0"/>
        </a:spcAft>
        <a:defRPr sz="4400">
          <a:solidFill>
            <a:schemeClr val="tx1"/>
          </a:solidFill>
          <a:latin typeface="Calibri" pitchFamily="34" charset="0"/>
        </a:defRPr>
      </a:lvl2pPr>
      <a:lvl3pPr algn="ctr" defTabSz="457200" rtl="0" eaLnBrk="1" fontAlgn="base" hangingPunct="1">
        <a:spcBef>
          <a:spcPct val="0"/>
        </a:spcBef>
        <a:spcAft>
          <a:spcPct val="0"/>
        </a:spcAft>
        <a:defRPr sz="4400">
          <a:solidFill>
            <a:schemeClr val="tx1"/>
          </a:solidFill>
          <a:latin typeface="Calibri" pitchFamily="34" charset="0"/>
        </a:defRPr>
      </a:lvl3pPr>
      <a:lvl4pPr algn="ctr" defTabSz="457200" rtl="0" eaLnBrk="1" fontAlgn="base" hangingPunct="1">
        <a:spcBef>
          <a:spcPct val="0"/>
        </a:spcBef>
        <a:spcAft>
          <a:spcPct val="0"/>
        </a:spcAft>
        <a:defRPr sz="4400">
          <a:solidFill>
            <a:schemeClr val="tx1"/>
          </a:solidFill>
          <a:latin typeface="Calibri" pitchFamily="34" charset="0"/>
        </a:defRPr>
      </a:lvl4pPr>
      <a:lvl5pPr algn="ctr" defTabSz="457200" rtl="0" eaLnBrk="1" fontAlgn="base" hangingPunct="1">
        <a:spcBef>
          <a:spcPct val="0"/>
        </a:spcBef>
        <a:spcAft>
          <a:spcPct val="0"/>
        </a:spcAft>
        <a:defRPr sz="4400">
          <a:solidFill>
            <a:schemeClr val="tx1"/>
          </a:solidFill>
          <a:latin typeface="Calibri" pitchFamily="34" charset="0"/>
        </a:defRPr>
      </a:lvl5pPr>
      <a:lvl6pPr marL="457200" algn="ctr" defTabSz="457200" rtl="0" eaLnBrk="1" fontAlgn="base" hangingPunct="1">
        <a:spcBef>
          <a:spcPct val="0"/>
        </a:spcBef>
        <a:spcAft>
          <a:spcPct val="0"/>
        </a:spcAft>
        <a:defRPr sz="4400">
          <a:solidFill>
            <a:schemeClr val="tx1"/>
          </a:solidFill>
          <a:latin typeface="Calibri" pitchFamily="34" charset="0"/>
        </a:defRPr>
      </a:lvl6pPr>
      <a:lvl7pPr marL="914400" algn="ctr" defTabSz="457200" rtl="0" eaLnBrk="1" fontAlgn="base" hangingPunct="1">
        <a:spcBef>
          <a:spcPct val="0"/>
        </a:spcBef>
        <a:spcAft>
          <a:spcPct val="0"/>
        </a:spcAft>
        <a:defRPr sz="4400">
          <a:solidFill>
            <a:schemeClr val="tx1"/>
          </a:solidFill>
          <a:latin typeface="Calibri" pitchFamily="34" charset="0"/>
        </a:defRPr>
      </a:lvl7pPr>
      <a:lvl8pPr marL="1371600" algn="ctr" defTabSz="457200" rtl="0" eaLnBrk="1" fontAlgn="base" hangingPunct="1">
        <a:spcBef>
          <a:spcPct val="0"/>
        </a:spcBef>
        <a:spcAft>
          <a:spcPct val="0"/>
        </a:spcAft>
        <a:defRPr sz="4400">
          <a:solidFill>
            <a:schemeClr val="tx1"/>
          </a:solidFill>
          <a:latin typeface="Calibri" pitchFamily="34" charset="0"/>
        </a:defRPr>
      </a:lvl8pPr>
      <a:lvl9pPr marL="1828800" algn="ctr" defTabSz="457200"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4" descr="powerpointbg.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p:cNvSpPr txBox="1">
            <a:spLocks/>
          </p:cNvSpPr>
          <p:nvPr/>
        </p:nvSpPr>
        <p:spPr>
          <a:xfrm>
            <a:off x="458788" y="4923542"/>
            <a:ext cx="7948612" cy="1200329"/>
          </a:xfrm>
          <a:prstGeom prst="rect">
            <a:avLst/>
          </a:prstGeom>
        </p:spPr>
        <p:txBody>
          <a:bodyPr anchor="ctr">
            <a:spAutoFit/>
          </a:bodyPr>
          <a:lstStyle/>
          <a:p>
            <a:pPr>
              <a:defRPr/>
            </a:pPr>
            <a:r>
              <a:rPr lang="fr-FR" sz="2400" dirty="0" err="1">
                <a:solidFill>
                  <a:srgbClr val="535655"/>
                </a:solidFill>
                <a:latin typeface="Gotham Bold" panose="02000803030000020004" pitchFamily="2" charset="0"/>
                <a:ea typeface="+mj-ea"/>
                <a:cs typeface="Gotham Bold"/>
              </a:rPr>
              <a:t>Code_Saturne</a:t>
            </a:r>
            <a:r>
              <a:rPr lang="fr-FR" sz="2400" dirty="0">
                <a:solidFill>
                  <a:srgbClr val="535655"/>
                </a:solidFill>
                <a:latin typeface="Gotham Bold" panose="02000803030000020004" pitchFamily="2" charset="0"/>
                <a:ea typeface="+mj-ea"/>
                <a:cs typeface="Gotham Bold"/>
              </a:rPr>
              <a:t> </a:t>
            </a:r>
            <a:r>
              <a:rPr lang="fr-FR" sz="2400" i="0" dirty="0">
                <a:solidFill>
                  <a:srgbClr val="535655"/>
                </a:solidFill>
                <a:latin typeface="Gotham Bold" panose="02000803030000020004" pitchFamily="2" charset="0"/>
                <a:ea typeface="+mj-ea"/>
                <a:cs typeface="Gotham Bold"/>
              </a:rPr>
              <a:t>– </a:t>
            </a:r>
            <a:r>
              <a:rPr lang="fr-FR" sz="2400" i="0" dirty="0" err="1">
                <a:solidFill>
                  <a:srgbClr val="535655"/>
                </a:solidFill>
                <a:latin typeface="Gotham Bold" panose="02000803030000020004" pitchFamily="2" charset="0"/>
                <a:ea typeface="+mj-ea"/>
                <a:cs typeface="Gotham Bold"/>
              </a:rPr>
              <a:t>Lagrangian</a:t>
            </a:r>
            <a:r>
              <a:rPr lang="fr-FR" sz="2400" i="0" dirty="0">
                <a:solidFill>
                  <a:srgbClr val="535655"/>
                </a:solidFill>
                <a:latin typeface="Gotham Bold" panose="02000803030000020004" pitchFamily="2" charset="0"/>
                <a:ea typeface="+mj-ea"/>
                <a:cs typeface="Gotham Bold"/>
              </a:rPr>
              <a:t> options in the GUI</a:t>
            </a:r>
            <a:endParaRPr lang="fr-FR" sz="2400" b="1" i="0" dirty="0">
              <a:solidFill>
                <a:srgbClr val="535655"/>
              </a:solidFill>
              <a:latin typeface="Gotham Bold" panose="02000803030000020004" pitchFamily="2" charset="0"/>
              <a:ea typeface="+mj-ea"/>
              <a:cs typeface="Gotham Bold"/>
            </a:endParaRPr>
          </a:p>
          <a:p>
            <a:pPr fontAlgn="auto">
              <a:spcAft>
                <a:spcPts val="0"/>
              </a:spcAft>
              <a:defRPr/>
            </a:pPr>
            <a:endParaRPr lang="fr-FR" sz="2400" i="0" dirty="0">
              <a:solidFill>
                <a:srgbClr val="535655"/>
              </a:solidFill>
              <a:latin typeface="Gotham Bold" panose="02000803030000020004" pitchFamily="2" charset="0"/>
              <a:cs typeface="Gotham Bold"/>
            </a:endParaRPr>
          </a:p>
          <a:p>
            <a:pPr fontAlgn="auto">
              <a:spcAft>
                <a:spcPts val="0"/>
              </a:spcAft>
              <a:defRPr/>
            </a:pPr>
            <a:r>
              <a:rPr lang="fr-FR" sz="2400" i="0" dirty="0">
                <a:solidFill>
                  <a:srgbClr val="535655"/>
                </a:solidFill>
                <a:latin typeface="Gotham Bold" panose="02000803030000020004" pitchFamily="2" charset="0"/>
                <a:cs typeface="Gotham Bold"/>
              </a:rPr>
              <a:t>21 </a:t>
            </a:r>
            <a:r>
              <a:rPr lang="fr-FR" sz="2400" i="0" dirty="0" err="1">
                <a:solidFill>
                  <a:srgbClr val="535655"/>
                </a:solidFill>
                <a:latin typeface="Gotham Bold" panose="02000803030000020004" pitchFamily="2" charset="0"/>
                <a:cs typeface="Gotham Bold"/>
              </a:rPr>
              <a:t>september</a:t>
            </a:r>
            <a:r>
              <a:rPr lang="fr-FR" sz="2400" i="0" dirty="0">
                <a:solidFill>
                  <a:srgbClr val="535655"/>
                </a:solidFill>
                <a:latin typeface="Gotham Bold" panose="02000803030000020004" pitchFamily="2" charset="0"/>
                <a:cs typeface="Gotham Bold"/>
              </a:rPr>
              <a:t> 2020</a:t>
            </a:r>
            <a:r>
              <a:rPr lang="fr-FR" sz="2400" i="0" dirty="0">
                <a:solidFill>
                  <a:srgbClr val="535655"/>
                </a:solidFill>
                <a:latin typeface="Gotham Bold" panose="02000803030000020004" pitchFamily="2" charset="0"/>
                <a:ea typeface="+mj-ea"/>
                <a:cs typeface="Gotham Bold"/>
              </a:rPr>
              <a:t>, Version 2.0</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0882" y="1036320"/>
            <a:ext cx="3581046" cy="128320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652462"/>
          </a:xfrm>
        </p:spPr>
        <p:txBody>
          <a:bodyPr/>
          <a:lstStyle/>
          <a:p>
            <a:r>
              <a:rPr lang="fr-FR" dirty="0" err="1"/>
              <a:t>Logical</a:t>
            </a:r>
            <a:r>
              <a:rPr lang="fr-FR" dirty="0"/>
              <a:t> </a:t>
            </a:r>
            <a:r>
              <a:rPr lang="fr-FR" dirty="0" err="1"/>
              <a:t>Tree</a:t>
            </a:r>
            <a:r>
              <a:rPr lang="fr-FR" dirty="0"/>
              <a:t> – </a:t>
            </a:r>
            <a:r>
              <a:rPr lang="fr-FR" dirty="0" err="1"/>
              <a:t>Two</a:t>
            </a:r>
            <a:r>
              <a:rPr lang="fr-FR" dirty="0"/>
              <a:t> </a:t>
            </a:r>
            <a:r>
              <a:rPr lang="fr-FR" dirty="0" err="1"/>
              <a:t>Way</a:t>
            </a:r>
            <a:r>
              <a:rPr lang="fr-FR" dirty="0"/>
              <a:t> - </a:t>
            </a:r>
            <a:r>
              <a:rPr lang="fr-FR" dirty="0">
                <a:solidFill>
                  <a:srgbClr val="92D050"/>
                </a:solidFill>
              </a:rPr>
              <a:t>Correction to respect the doc</a:t>
            </a:r>
            <a:endParaRPr lang="en-GB" dirty="0">
              <a:solidFill>
                <a:srgbClr val="92D050"/>
              </a:solidFill>
            </a:endParaRPr>
          </a:p>
        </p:txBody>
      </p:sp>
      <p:sp>
        <p:nvSpPr>
          <p:cNvPr id="4" name="Slide Number Placeholder 3"/>
          <p:cNvSpPr>
            <a:spLocks noGrp="1"/>
          </p:cNvSpPr>
          <p:nvPr>
            <p:ph type="sldNum" sz="quarter" idx="12"/>
          </p:nvPr>
        </p:nvSpPr>
        <p:spPr/>
        <p:txBody>
          <a:bodyPr/>
          <a:lstStyle/>
          <a:p>
            <a:pPr>
              <a:defRPr/>
            </a:pPr>
            <a:fld id="{C61710B5-687D-4ECB-9974-460DA2155974}" type="slidenum">
              <a:rPr lang="en-US" smtClean="0"/>
              <a:pPr>
                <a:defRPr/>
              </a:pPr>
              <a:t>10</a:t>
            </a:fld>
            <a:endParaRPr lang="en-US" dirty="0"/>
          </a:p>
        </p:txBody>
      </p:sp>
      <p:pic>
        <p:nvPicPr>
          <p:cNvPr id="9" name="Image 8">
            <a:extLst>
              <a:ext uri="{FF2B5EF4-FFF2-40B4-BE49-F238E27FC236}">
                <a16:creationId xmlns:a16="http://schemas.microsoft.com/office/drawing/2014/main" id="{05AA745A-9851-4D1E-B3E5-C1253BFD8831}"/>
              </a:ext>
            </a:extLst>
          </p:cNvPr>
          <p:cNvPicPr>
            <a:picLocks noChangeAspect="1"/>
          </p:cNvPicPr>
          <p:nvPr/>
        </p:nvPicPr>
        <p:blipFill rotWithShape="1">
          <a:blip r:embed="rId2"/>
          <a:srcRect l="32121" t="12151" r="23942" b="44485"/>
          <a:stretch/>
        </p:blipFill>
        <p:spPr>
          <a:xfrm>
            <a:off x="202754" y="4135840"/>
            <a:ext cx="3682342" cy="2044341"/>
          </a:xfrm>
          <a:prstGeom prst="rect">
            <a:avLst/>
          </a:prstGeom>
        </p:spPr>
      </p:pic>
      <p:pic>
        <p:nvPicPr>
          <p:cNvPr id="13" name="Image 12">
            <a:extLst>
              <a:ext uri="{FF2B5EF4-FFF2-40B4-BE49-F238E27FC236}">
                <a16:creationId xmlns:a16="http://schemas.microsoft.com/office/drawing/2014/main" id="{E144E14C-78BC-45D5-B00E-CE033C35E3BC}"/>
              </a:ext>
            </a:extLst>
          </p:cNvPr>
          <p:cNvPicPr>
            <a:picLocks noChangeAspect="1"/>
          </p:cNvPicPr>
          <p:nvPr/>
        </p:nvPicPr>
        <p:blipFill rotWithShape="1">
          <a:blip r:embed="rId3"/>
          <a:srcRect l="32514" t="11893" r="23550" b="56517"/>
          <a:stretch/>
        </p:blipFill>
        <p:spPr>
          <a:xfrm>
            <a:off x="4544411" y="4359504"/>
            <a:ext cx="4017578" cy="1624837"/>
          </a:xfrm>
          <a:prstGeom prst="rect">
            <a:avLst/>
          </a:prstGeom>
        </p:spPr>
      </p:pic>
      <p:sp>
        <p:nvSpPr>
          <p:cNvPr id="6" name="Rectangle : coins arrondis 5">
            <a:extLst>
              <a:ext uri="{FF2B5EF4-FFF2-40B4-BE49-F238E27FC236}">
                <a16:creationId xmlns:a16="http://schemas.microsoft.com/office/drawing/2014/main" id="{8B4F1E65-DF03-474E-9A8B-44C41B1439D4}"/>
              </a:ext>
            </a:extLst>
          </p:cNvPr>
          <p:cNvSpPr/>
          <p:nvPr/>
        </p:nvSpPr>
        <p:spPr>
          <a:xfrm>
            <a:off x="3604773" y="4235759"/>
            <a:ext cx="852107" cy="237264"/>
          </a:xfrm>
          <a:prstGeom prst="roundRect">
            <a:avLst/>
          </a:prstGeom>
          <a:solidFill>
            <a:srgbClr val="FF0000"/>
          </a:solidFill>
          <a:ln w="127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b="1" dirty="0" err="1"/>
              <a:t>isttio</a:t>
            </a:r>
            <a:r>
              <a:rPr lang="fr-FR" sz="1400" dirty="0"/>
              <a:t> = 1</a:t>
            </a:r>
          </a:p>
        </p:txBody>
      </p:sp>
      <p:sp>
        <p:nvSpPr>
          <p:cNvPr id="7" name="Signe de multiplication 6">
            <a:extLst>
              <a:ext uri="{FF2B5EF4-FFF2-40B4-BE49-F238E27FC236}">
                <a16:creationId xmlns:a16="http://schemas.microsoft.com/office/drawing/2014/main" id="{FCD13065-DFA2-4EF0-8B2D-AA4AA524955B}"/>
              </a:ext>
            </a:extLst>
          </p:cNvPr>
          <p:cNvSpPr/>
          <p:nvPr/>
        </p:nvSpPr>
        <p:spPr>
          <a:xfrm>
            <a:off x="2202110" y="4441567"/>
            <a:ext cx="125835" cy="122956"/>
          </a:xfrm>
          <a:prstGeom prst="mathMultiply">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fr-FR"/>
          </a:p>
        </p:txBody>
      </p:sp>
      <p:pic>
        <p:nvPicPr>
          <p:cNvPr id="10" name="Image 9">
            <a:extLst>
              <a:ext uri="{FF2B5EF4-FFF2-40B4-BE49-F238E27FC236}">
                <a16:creationId xmlns:a16="http://schemas.microsoft.com/office/drawing/2014/main" id="{4E737295-EF5F-45DB-AFBE-75A6EFC85691}"/>
              </a:ext>
            </a:extLst>
          </p:cNvPr>
          <p:cNvPicPr>
            <a:picLocks noChangeAspect="1"/>
          </p:cNvPicPr>
          <p:nvPr/>
        </p:nvPicPr>
        <p:blipFill rotWithShape="1">
          <a:blip r:embed="rId2"/>
          <a:srcRect l="32121" t="12151" r="23942" b="44485"/>
          <a:stretch/>
        </p:blipFill>
        <p:spPr>
          <a:xfrm>
            <a:off x="202754" y="1659866"/>
            <a:ext cx="3682342" cy="2044341"/>
          </a:xfrm>
          <a:prstGeom prst="rect">
            <a:avLst/>
          </a:prstGeom>
        </p:spPr>
      </p:pic>
      <p:pic>
        <p:nvPicPr>
          <p:cNvPr id="11" name="Image 10">
            <a:extLst>
              <a:ext uri="{FF2B5EF4-FFF2-40B4-BE49-F238E27FC236}">
                <a16:creationId xmlns:a16="http://schemas.microsoft.com/office/drawing/2014/main" id="{9D0AC0E9-DEAE-462D-B874-37D11556E754}"/>
              </a:ext>
            </a:extLst>
          </p:cNvPr>
          <p:cNvPicPr>
            <a:picLocks noChangeAspect="1"/>
          </p:cNvPicPr>
          <p:nvPr/>
        </p:nvPicPr>
        <p:blipFill rotWithShape="1">
          <a:blip r:embed="rId3"/>
          <a:srcRect l="32514" t="11893" r="23550" b="56517"/>
          <a:stretch/>
        </p:blipFill>
        <p:spPr>
          <a:xfrm>
            <a:off x="4544411" y="1883530"/>
            <a:ext cx="4017578" cy="1624837"/>
          </a:xfrm>
          <a:prstGeom prst="rect">
            <a:avLst/>
          </a:prstGeom>
        </p:spPr>
      </p:pic>
      <p:sp>
        <p:nvSpPr>
          <p:cNvPr id="14" name="Rectangle : coins arrondis 13">
            <a:extLst>
              <a:ext uri="{FF2B5EF4-FFF2-40B4-BE49-F238E27FC236}">
                <a16:creationId xmlns:a16="http://schemas.microsoft.com/office/drawing/2014/main" id="{E3E9E38D-84CC-4EAF-9E1F-43423570FF18}"/>
              </a:ext>
            </a:extLst>
          </p:cNvPr>
          <p:cNvSpPr/>
          <p:nvPr/>
        </p:nvSpPr>
        <p:spPr>
          <a:xfrm>
            <a:off x="6428389" y="2574198"/>
            <a:ext cx="2358631" cy="218114"/>
          </a:xfrm>
          <a:prstGeom prst="roundRect">
            <a:avLst/>
          </a:prstGeom>
          <a:solidFill>
            <a:schemeClr val="bg1">
              <a:alpha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 name="Rectangle : coins arrondis 14">
            <a:extLst>
              <a:ext uri="{FF2B5EF4-FFF2-40B4-BE49-F238E27FC236}">
                <a16:creationId xmlns:a16="http://schemas.microsoft.com/office/drawing/2014/main" id="{188C301D-F7F2-47F8-BEFF-A9C329F18F7A}"/>
              </a:ext>
            </a:extLst>
          </p:cNvPr>
          <p:cNvSpPr/>
          <p:nvPr/>
        </p:nvSpPr>
        <p:spPr>
          <a:xfrm>
            <a:off x="2029095" y="2909758"/>
            <a:ext cx="1846248" cy="139152"/>
          </a:xfrm>
          <a:prstGeom prst="roundRect">
            <a:avLst/>
          </a:prstGeom>
          <a:solidFill>
            <a:schemeClr val="bg1">
              <a:alpha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Rectangle : coins arrondis 17">
            <a:extLst>
              <a:ext uri="{FF2B5EF4-FFF2-40B4-BE49-F238E27FC236}">
                <a16:creationId xmlns:a16="http://schemas.microsoft.com/office/drawing/2014/main" id="{2C5D61D1-C618-4A97-BA70-DB2327C6A618}"/>
              </a:ext>
            </a:extLst>
          </p:cNvPr>
          <p:cNvSpPr/>
          <p:nvPr/>
        </p:nvSpPr>
        <p:spPr>
          <a:xfrm>
            <a:off x="3604773" y="1759785"/>
            <a:ext cx="852107" cy="237264"/>
          </a:xfrm>
          <a:prstGeom prst="roundRect">
            <a:avLst/>
          </a:prstGeom>
          <a:solidFill>
            <a:srgbClr val="FF0000"/>
          </a:solidFill>
          <a:ln w="127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b="1" dirty="0" err="1"/>
              <a:t>isttio</a:t>
            </a:r>
            <a:r>
              <a:rPr lang="fr-FR" sz="1400" dirty="0"/>
              <a:t> = 0</a:t>
            </a:r>
          </a:p>
        </p:txBody>
      </p:sp>
    </p:spTree>
    <p:extLst>
      <p:ext uri="{BB962C8B-B14F-4D97-AF65-F5344CB8AC3E}">
        <p14:creationId xmlns:p14="http://schemas.microsoft.com/office/powerpoint/2010/main" val="4137122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Logical</a:t>
            </a:r>
            <a:r>
              <a:rPr lang="fr-FR" dirty="0"/>
              <a:t> </a:t>
            </a:r>
            <a:r>
              <a:rPr lang="fr-FR" dirty="0" err="1"/>
              <a:t>Tree</a:t>
            </a:r>
            <a:r>
              <a:rPr lang="fr-FR" dirty="0"/>
              <a:t> - </a:t>
            </a:r>
            <a:r>
              <a:rPr lang="fr-FR" dirty="0" err="1"/>
              <a:t>Frozen</a:t>
            </a:r>
            <a:endParaRPr lang="en-GB" dirty="0"/>
          </a:p>
        </p:txBody>
      </p:sp>
      <p:sp>
        <p:nvSpPr>
          <p:cNvPr id="4" name="Slide Number Placeholder 3"/>
          <p:cNvSpPr>
            <a:spLocks noGrp="1"/>
          </p:cNvSpPr>
          <p:nvPr>
            <p:ph type="sldNum" sz="quarter" idx="12"/>
          </p:nvPr>
        </p:nvSpPr>
        <p:spPr/>
        <p:txBody>
          <a:bodyPr/>
          <a:lstStyle/>
          <a:p>
            <a:pPr>
              <a:defRPr/>
            </a:pPr>
            <a:fld id="{C61710B5-687D-4ECB-9974-460DA2155974}" type="slidenum">
              <a:rPr lang="en-US" smtClean="0"/>
              <a:pPr>
                <a:defRPr/>
              </a:pPr>
              <a:t>11</a:t>
            </a:fld>
            <a:endParaRPr lang="en-US" dirty="0"/>
          </a:p>
        </p:txBody>
      </p:sp>
      <p:sp>
        <p:nvSpPr>
          <p:cNvPr id="10" name="Rectangle 9">
            <a:extLst>
              <a:ext uri="{FF2B5EF4-FFF2-40B4-BE49-F238E27FC236}">
                <a16:creationId xmlns:a16="http://schemas.microsoft.com/office/drawing/2014/main" id="{FCAB1433-5179-46D0-8D96-64E6E54A7532}"/>
              </a:ext>
            </a:extLst>
          </p:cNvPr>
          <p:cNvSpPr/>
          <p:nvPr/>
        </p:nvSpPr>
        <p:spPr>
          <a:xfrm>
            <a:off x="5475798" y="1440810"/>
            <a:ext cx="1216403" cy="492850"/>
          </a:xfrm>
          <a:prstGeom prst="rect">
            <a:avLst/>
          </a:prstGeom>
          <a:solidFill>
            <a:schemeClr val="bg1">
              <a:lumMod val="85000"/>
            </a:schemeClr>
          </a:solidFill>
          <a:ln w="28575">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a:solidFill>
                  <a:schemeClr val="bg1">
                    <a:lumMod val="50000"/>
                  </a:schemeClr>
                </a:solidFill>
                <a:latin typeface="Gotham Bold"/>
              </a:rPr>
              <a:t>Frozen</a:t>
            </a:r>
            <a:br>
              <a:rPr kumimoji="0" lang="fr-FR" sz="1800" b="0" i="1" u="none" strike="noStrike" kern="1200" cap="none" spc="0" normalizeH="0" baseline="0" noProof="0" dirty="0">
                <a:ln>
                  <a:noFill/>
                </a:ln>
                <a:solidFill>
                  <a:prstClr val="white">
                    <a:lumMod val="50000"/>
                  </a:prstClr>
                </a:solidFill>
                <a:effectLst/>
                <a:uLnTx/>
                <a:uFillTx/>
                <a:latin typeface="Gotham Bold"/>
                <a:ea typeface="+mn-ea"/>
                <a:cs typeface="+mn-cs"/>
              </a:rPr>
            </a:br>
            <a:r>
              <a:rPr kumimoji="0" lang="fr-FR" sz="1200" b="0" i="1" u="none" strike="noStrike" kern="1200" cap="none" spc="0" normalizeH="0" baseline="0" noProof="0" dirty="0" err="1">
                <a:ln>
                  <a:noFill/>
                </a:ln>
                <a:solidFill>
                  <a:prstClr val="white">
                    <a:lumMod val="50000"/>
                  </a:prstClr>
                </a:solidFill>
                <a:effectLst/>
                <a:uLnTx/>
                <a:uFillTx/>
                <a:latin typeface="Gotham Bold"/>
                <a:ea typeface="+mn-ea"/>
                <a:cs typeface="+mn-cs"/>
              </a:rPr>
              <a:t>iilagr</a:t>
            </a:r>
            <a:r>
              <a:rPr kumimoji="0" lang="fr-FR" sz="1200" b="0" i="1" u="none" strike="noStrike" kern="1200" cap="none" spc="0" normalizeH="0" baseline="0" noProof="0" dirty="0">
                <a:ln>
                  <a:noFill/>
                </a:ln>
                <a:solidFill>
                  <a:prstClr val="white">
                    <a:lumMod val="50000"/>
                  </a:prstClr>
                </a:solidFill>
                <a:effectLst/>
                <a:uLnTx/>
                <a:uFillTx/>
                <a:latin typeface="Gotham Bold"/>
                <a:ea typeface="+mn-ea"/>
                <a:cs typeface="+mn-cs"/>
              </a:rPr>
              <a:t>=3</a:t>
            </a:r>
            <a:endParaRPr lang="fr-FR" dirty="0">
              <a:solidFill>
                <a:schemeClr val="bg1">
                  <a:lumMod val="50000"/>
                </a:schemeClr>
              </a:solidFill>
              <a:latin typeface="Gotham Bold"/>
            </a:endParaRPr>
          </a:p>
        </p:txBody>
      </p:sp>
      <p:sp>
        <p:nvSpPr>
          <p:cNvPr id="12" name="Rectangle 11">
            <a:extLst>
              <a:ext uri="{FF2B5EF4-FFF2-40B4-BE49-F238E27FC236}">
                <a16:creationId xmlns:a16="http://schemas.microsoft.com/office/drawing/2014/main" id="{A3129BDA-8A8C-4BFC-B6C9-B32A9701FB4B}"/>
              </a:ext>
            </a:extLst>
          </p:cNvPr>
          <p:cNvSpPr/>
          <p:nvPr/>
        </p:nvSpPr>
        <p:spPr>
          <a:xfrm>
            <a:off x="1619077" y="2474753"/>
            <a:ext cx="5073124" cy="492850"/>
          </a:xfrm>
          <a:prstGeom prst="rect">
            <a:avLst/>
          </a:prstGeom>
          <a:solidFill>
            <a:schemeClr val="bg1">
              <a:lumMod val="85000"/>
            </a:schemeClr>
          </a:solidFill>
          <a:ln w="28575">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a:solidFill>
                  <a:schemeClr val="bg1">
                    <a:lumMod val="50000"/>
                  </a:schemeClr>
                </a:solidFill>
                <a:latin typeface="Gotham Bold"/>
              </a:rPr>
              <a:t>Isttio</a:t>
            </a:r>
            <a:br>
              <a:rPr lang="fr-FR" dirty="0">
                <a:solidFill>
                  <a:schemeClr val="bg1">
                    <a:lumMod val="50000"/>
                  </a:schemeClr>
                </a:solidFill>
                <a:latin typeface="Gotham Bold"/>
              </a:rPr>
            </a:br>
            <a:r>
              <a:rPr lang="fr-FR" sz="1400" dirty="0" err="1">
                <a:solidFill>
                  <a:schemeClr val="bg1">
                    <a:lumMod val="50000"/>
                  </a:schemeClr>
                </a:solidFill>
                <a:latin typeface="Gotham Bold"/>
              </a:rPr>
              <a:t>Steady</a:t>
            </a:r>
            <a:r>
              <a:rPr lang="fr-FR" sz="1400" dirty="0">
                <a:solidFill>
                  <a:schemeClr val="bg1">
                    <a:lumMod val="50000"/>
                  </a:schemeClr>
                </a:solidFill>
                <a:latin typeface="Gotham Bold"/>
              </a:rPr>
              <a:t> state of the </a:t>
            </a:r>
            <a:r>
              <a:rPr lang="fr-FR" sz="1400" dirty="0" err="1">
                <a:solidFill>
                  <a:schemeClr val="bg1">
                    <a:lumMod val="50000"/>
                  </a:schemeClr>
                </a:solidFill>
                <a:latin typeface="Gotham Bold"/>
              </a:rPr>
              <a:t>continuous</a:t>
            </a:r>
            <a:r>
              <a:rPr lang="fr-FR" sz="1400" dirty="0">
                <a:solidFill>
                  <a:schemeClr val="bg1">
                    <a:lumMod val="50000"/>
                  </a:schemeClr>
                </a:solidFill>
                <a:latin typeface="Gotham Bold"/>
              </a:rPr>
              <a:t> phase</a:t>
            </a:r>
          </a:p>
        </p:txBody>
      </p:sp>
      <p:cxnSp>
        <p:nvCxnSpPr>
          <p:cNvPr id="19" name="Connecteur droit avec flèche 18">
            <a:extLst>
              <a:ext uri="{FF2B5EF4-FFF2-40B4-BE49-F238E27FC236}">
                <a16:creationId xmlns:a16="http://schemas.microsoft.com/office/drawing/2014/main" id="{685A94FE-FAD6-48EE-9116-DC550D140C43}"/>
              </a:ext>
            </a:extLst>
          </p:cNvPr>
          <p:cNvCxnSpPr>
            <a:cxnSpLocks/>
            <a:stCxn id="10" idx="2"/>
          </p:cNvCxnSpPr>
          <p:nvPr/>
        </p:nvCxnSpPr>
        <p:spPr>
          <a:xfrm>
            <a:off x="6084000" y="1933660"/>
            <a:ext cx="0" cy="548252"/>
          </a:xfrm>
          <a:prstGeom prst="straightConnector1">
            <a:avLst/>
          </a:prstGeom>
          <a:ln>
            <a:solidFill>
              <a:schemeClr val="accent6">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2" name="Rectangle : coins arrondis 21">
            <a:extLst>
              <a:ext uri="{FF2B5EF4-FFF2-40B4-BE49-F238E27FC236}">
                <a16:creationId xmlns:a16="http://schemas.microsoft.com/office/drawing/2014/main" id="{1F26F6C9-A3BD-4FAE-9ABE-2B2C3198651C}"/>
              </a:ext>
            </a:extLst>
          </p:cNvPr>
          <p:cNvSpPr/>
          <p:nvPr/>
        </p:nvSpPr>
        <p:spPr>
          <a:xfrm>
            <a:off x="6146917" y="2064059"/>
            <a:ext cx="1633930" cy="251718"/>
          </a:xfrm>
          <a:prstGeom prst="roundRect">
            <a:avLst/>
          </a:prstGeom>
          <a:solidFill>
            <a:srgbClr val="FF0000"/>
          </a:solidFill>
          <a:ln w="38100">
            <a:solidFill>
              <a:srgbClr val="78FFAA"/>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b="1" dirty="0" err="1"/>
              <a:t>isttio</a:t>
            </a:r>
            <a:r>
              <a:rPr lang="fr-FR" sz="1400" dirty="0"/>
              <a:t> = 1 if </a:t>
            </a:r>
            <a:r>
              <a:rPr lang="fr-FR" sz="1400" dirty="0" err="1"/>
              <a:t>Frozen</a:t>
            </a:r>
            <a:endParaRPr lang="fr-FR" sz="1400" dirty="0"/>
          </a:p>
        </p:txBody>
      </p:sp>
      <p:sp>
        <p:nvSpPr>
          <p:cNvPr id="28" name="Rectangle 27">
            <a:extLst>
              <a:ext uri="{FF2B5EF4-FFF2-40B4-BE49-F238E27FC236}">
                <a16:creationId xmlns:a16="http://schemas.microsoft.com/office/drawing/2014/main" id="{CE88A5A4-94C3-463C-97E7-BFF1A187F615}"/>
              </a:ext>
            </a:extLst>
          </p:cNvPr>
          <p:cNvSpPr/>
          <p:nvPr/>
        </p:nvSpPr>
        <p:spPr>
          <a:xfrm>
            <a:off x="1593910" y="4279569"/>
            <a:ext cx="1375795" cy="492849"/>
          </a:xfrm>
          <a:prstGeom prst="rect">
            <a:avLst/>
          </a:prstGeom>
          <a:solidFill>
            <a:schemeClr val="bg1">
              <a:lumMod val="85000"/>
            </a:schemeClr>
          </a:solidFill>
          <a:ln w="28575">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a:solidFill>
                  <a:schemeClr val="bg1">
                    <a:lumMod val="50000"/>
                  </a:schemeClr>
                </a:solidFill>
                <a:latin typeface="Gotham Bold"/>
              </a:rPr>
              <a:t>nstist</a:t>
            </a:r>
            <a:endParaRPr lang="fr-FR" dirty="0">
              <a:solidFill>
                <a:schemeClr val="bg1">
                  <a:lumMod val="50000"/>
                </a:schemeClr>
              </a:solidFill>
              <a:latin typeface="Gotham Bold"/>
            </a:endParaRPr>
          </a:p>
          <a:p>
            <a:pPr algn="ctr"/>
            <a:r>
              <a:rPr lang="fr-FR" sz="1100" dirty="0">
                <a:solidFill>
                  <a:schemeClr val="bg1">
                    <a:lumMod val="50000"/>
                  </a:schemeClr>
                </a:solidFill>
                <a:latin typeface="Gotham Bold"/>
              </a:rPr>
              <a:t>volume </a:t>
            </a:r>
            <a:r>
              <a:rPr lang="fr-FR" sz="1100" dirty="0" err="1">
                <a:solidFill>
                  <a:schemeClr val="bg1">
                    <a:lumMod val="50000"/>
                  </a:schemeClr>
                </a:solidFill>
                <a:latin typeface="Gotham Bold"/>
              </a:rPr>
              <a:t>statistics</a:t>
            </a:r>
            <a:r>
              <a:rPr lang="fr-FR" sz="1100" dirty="0">
                <a:solidFill>
                  <a:schemeClr val="bg1">
                    <a:lumMod val="50000"/>
                  </a:schemeClr>
                </a:solidFill>
                <a:latin typeface="Gotham Bold"/>
              </a:rPr>
              <a:t> </a:t>
            </a:r>
            <a:endParaRPr lang="fr-FR" dirty="0">
              <a:solidFill>
                <a:schemeClr val="bg1">
                  <a:lumMod val="50000"/>
                </a:schemeClr>
              </a:solidFill>
              <a:latin typeface="Gotham Bold"/>
            </a:endParaRPr>
          </a:p>
        </p:txBody>
      </p:sp>
      <p:sp>
        <p:nvSpPr>
          <p:cNvPr id="32" name="Rectangle : coins arrondis 31">
            <a:extLst>
              <a:ext uri="{FF2B5EF4-FFF2-40B4-BE49-F238E27FC236}">
                <a16:creationId xmlns:a16="http://schemas.microsoft.com/office/drawing/2014/main" id="{F6A7B3D3-AB53-4D41-AC31-99B9BBEE5987}"/>
              </a:ext>
            </a:extLst>
          </p:cNvPr>
          <p:cNvSpPr/>
          <p:nvPr/>
        </p:nvSpPr>
        <p:spPr>
          <a:xfrm>
            <a:off x="7323589" y="2481912"/>
            <a:ext cx="1644242" cy="485691"/>
          </a:xfrm>
          <a:prstGeom prst="roundRect">
            <a:avLst/>
          </a:prstGeom>
          <a:solidFill>
            <a:schemeClr val="accent4">
              <a:lumMod val="60000"/>
              <a:lumOff val="40000"/>
            </a:schemeClr>
          </a:solidFill>
          <a:ln w="38100">
            <a:solidFill>
              <a:srgbClr val="78FFAA"/>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t>GUI Master : Always </a:t>
            </a:r>
            <a:r>
              <a:rPr lang="fr-FR" sz="1400" dirty="0" err="1"/>
              <a:t>available</a:t>
            </a:r>
            <a:endParaRPr lang="fr-FR" sz="1400" dirty="0"/>
          </a:p>
        </p:txBody>
      </p:sp>
      <p:sp>
        <p:nvSpPr>
          <p:cNvPr id="34" name="Rectangle : coins arrondis 33">
            <a:extLst>
              <a:ext uri="{FF2B5EF4-FFF2-40B4-BE49-F238E27FC236}">
                <a16:creationId xmlns:a16="http://schemas.microsoft.com/office/drawing/2014/main" id="{BD3C59E0-C325-4859-A962-21D58ED3A94B}"/>
              </a:ext>
            </a:extLst>
          </p:cNvPr>
          <p:cNvSpPr/>
          <p:nvPr/>
        </p:nvSpPr>
        <p:spPr>
          <a:xfrm>
            <a:off x="7323589" y="4279569"/>
            <a:ext cx="1644242" cy="485691"/>
          </a:xfrm>
          <a:prstGeom prst="roundRect">
            <a:avLst/>
          </a:prstGeom>
          <a:solidFill>
            <a:schemeClr val="accent4">
              <a:lumMod val="60000"/>
              <a:lumOff val="40000"/>
            </a:schemeClr>
          </a:solid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t>GUI Master : Always </a:t>
            </a:r>
            <a:r>
              <a:rPr lang="fr-FR" sz="1400" dirty="0" err="1"/>
              <a:t>available</a:t>
            </a:r>
            <a:endParaRPr lang="fr-FR" sz="1400" dirty="0"/>
          </a:p>
        </p:txBody>
      </p:sp>
      <p:cxnSp>
        <p:nvCxnSpPr>
          <p:cNvPr id="49" name="Connecteur droit avec flèche 48">
            <a:extLst>
              <a:ext uri="{FF2B5EF4-FFF2-40B4-BE49-F238E27FC236}">
                <a16:creationId xmlns:a16="http://schemas.microsoft.com/office/drawing/2014/main" id="{E87E1E03-E927-4F07-BE55-1AB1BFCEFB9F}"/>
              </a:ext>
            </a:extLst>
          </p:cNvPr>
          <p:cNvCxnSpPr>
            <a:cxnSpLocks/>
          </p:cNvCxnSpPr>
          <p:nvPr/>
        </p:nvCxnSpPr>
        <p:spPr>
          <a:xfrm>
            <a:off x="2217493" y="2967603"/>
            <a:ext cx="0" cy="1236928"/>
          </a:xfrm>
          <a:prstGeom prst="straightConnector1">
            <a:avLst/>
          </a:prstGeom>
          <a:ln>
            <a:solidFill>
              <a:schemeClr val="accent6">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1" name="Rectangle : coins arrondis 50">
            <a:extLst>
              <a:ext uri="{FF2B5EF4-FFF2-40B4-BE49-F238E27FC236}">
                <a16:creationId xmlns:a16="http://schemas.microsoft.com/office/drawing/2014/main" id="{E05AE964-6F7D-4325-A378-568BEF0095CA}"/>
              </a:ext>
            </a:extLst>
          </p:cNvPr>
          <p:cNvSpPr/>
          <p:nvPr/>
        </p:nvSpPr>
        <p:spPr>
          <a:xfrm>
            <a:off x="13250" y="3840216"/>
            <a:ext cx="2086053" cy="331025"/>
          </a:xfrm>
          <a:prstGeom prst="roundRect">
            <a:avLst/>
          </a:prstGeom>
          <a:solidFill>
            <a:srgbClr val="FF0000"/>
          </a:solid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b="1" dirty="0" err="1"/>
              <a:t>nstist</a:t>
            </a:r>
            <a:r>
              <a:rPr lang="fr-FR" sz="1400" dirty="0"/>
              <a:t> </a:t>
            </a:r>
            <a:r>
              <a:rPr lang="fr-FR" sz="1400" dirty="0" err="1"/>
              <a:t>only</a:t>
            </a:r>
            <a:r>
              <a:rPr lang="fr-FR" sz="1400" dirty="0"/>
              <a:t> </a:t>
            </a:r>
            <a:r>
              <a:rPr lang="fr-FR" sz="1400" dirty="0" err="1"/>
              <a:t>when</a:t>
            </a:r>
            <a:r>
              <a:rPr lang="fr-FR" sz="1400" dirty="0"/>
              <a:t> </a:t>
            </a:r>
            <a:r>
              <a:rPr lang="fr-FR" sz="1400" dirty="0" err="1"/>
              <a:t>isttio</a:t>
            </a:r>
            <a:r>
              <a:rPr lang="fr-FR" sz="1400" dirty="0"/>
              <a:t> = 1</a:t>
            </a:r>
          </a:p>
        </p:txBody>
      </p:sp>
      <p:sp>
        <p:nvSpPr>
          <p:cNvPr id="54" name="Flèche : droite 53">
            <a:extLst>
              <a:ext uri="{FF2B5EF4-FFF2-40B4-BE49-F238E27FC236}">
                <a16:creationId xmlns:a16="http://schemas.microsoft.com/office/drawing/2014/main" id="{19D832BD-EC96-4B4D-9FA0-2E27BF83B76F}"/>
              </a:ext>
            </a:extLst>
          </p:cNvPr>
          <p:cNvSpPr/>
          <p:nvPr/>
        </p:nvSpPr>
        <p:spPr>
          <a:xfrm>
            <a:off x="6795083" y="2679233"/>
            <a:ext cx="427838" cy="14899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6" name="Flèche : droite 55">
            <a:extLst>
              <a:ext uri="{FF2B5EF4-FFF2-40B4-BE49-F238E27FC236}">
                <a16:creationId xmlns:a16="http://schemas.microsoft.com/office/drawing/2014/main" id="{187C5208-123F-4173-BFEC-F1E840FD7220}"/>
              </a:ext>
            </a:extLst>
          </p:cNvPr>
          <p:cNvSpPr/>
          <p:nvPr/>
        </p:nvSpPr>
        <p:spPr>
          <a:xfrm>
            <a:off x="3070373" y="4444847"/>
            <a:ext cx="4152548" cy="17343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pic>
        <p:nvPicPr>
          <p:cNvPr id="9" name="Image 8">
            <a:extLst>
              <a:ext uri="{FF2B5EF4-FFF2-40B4-BE49-F238E27FC236}">
                <a16:creationId xmlns:a16="http://schemas.microsoft.com/office/drawing/2014/main" id="{ACCA6FAA-DA77-4A3E-A807-E397B9ECAB62}"/>
              </a:ext>
            </a:extLst>
          </p:cNvPr>
          <p:cNvPicPr>
            <a:picLocks noChangeAspect="1"/>
          </p:cNvPicPr>
          <p:nvPr/>
        </p:nvPicPr>
        <p:blipFill rotWithShape="1">
          <a:blip r:embed="rId2"/>
          <a:srcRect l="9161" t="18011" r="49324" b="50704"/>
          <a:stretch/>
        </p:blipFill>
        <p:spPr>
          <a:xfrm>
            <a:off x="383771" y="4911796"/>
            <a:ext cx="3796072" cy="1609143"/>
          </a:xfrm>
          <a:prstGeom prst="rect">
            <a:avLst/>
          </a:prstGeom>
        </p:spPr>
      </p:pic>
      <p:pic>
        <p:nvPicPr>
          <p:cNvPr id="13" name="Image 12">
            <a:extLst>
              <a:ext uri="{FF2B5EF4-FFF2-40B4-BE49-F238E27FC236}">
                <a16:creationId xmlns:a16="http://schemas.microsoft.com/office/drawing/2014/main" id="{040D6775-2ED9-4680-BF6A-6DB95463CFD7}"/>
              </a:ext>
            </a:extLst>
          </p:cNvPr>
          <p:cNvPicPr>
            <a:picLocks noChangeAspect="1"/>
          </p:cNvPicPr>
          <p:nvPr/>
        </p:nvPicPr>
        <p:blipFill rotWithShape="1">
          <a:blip r:embed="rId3"/>
          <a:srcRect l="9288" t="17630" r="45941" b="51514"/>
          <a:stretch/>
        </p:blipFill>
        <p:spPr>
          <a:xfrm>
            <a:off x="4874006" y="4903407"/>
            <a:ext cx="4093825" cy="1587072"/>
          </a:xfrm>
          <a:prstGeom prst="rect">
            <a:avLst/>
          </a:prstGeom>
        </p:spPr>
      </p:pic>
      <p:sp>
        <p:nvSpPr>
          <p:cNvPr id="15" name="Rectangle : coins arrondis 14">
            <a:extLst>
              <a:ext uri="{FF2B5EF4-FFF2-40B4-BE49-F238E27FC236}">
                <a16:creationId xmlns:a16="http://schemas.microsoft.com/office/drawing/2014/main" id="{0C5F7C80-403E-481F-9068-F04BC755C630}"/>
              </a:ext>
            </a:extLst>
          </p:cNvPr>
          <p:cNvSpPr/>
          <p:nvPr/>
        </p:nvSpPr>
        <p:spPr>
          <a:xfrm>
            <a:off x="891583" y="5194191"/>
            <a:ext cx="1658669" cy="221952"/>
          </a:xfrm>
          <a:prstGeom prst="roundRect">
            <a:avLst/>
          </a:prstGeom>
          <a:solidFill>
            <a:srgbClr val="FF0000"/>
          </a:solidFill>
          <a:ln w="12700">
            <a:solidFill>
              <a:srgbClr val="78FFAA"/>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b="1" dirty="0" err="1"/>
              <a:t>isttio</a:t>
            </a:r>
            <a:r>
              <a:rPr lang="fr-FR" sz="1400" dirty="0"/>
              <a:t> = 1 if </a:t>
            </a:r>
            <a:r>
              <a:rPr lang="fr-FR" sz="1400" dirty="0" err="1"/>
              <a:t>Frozen</a:t>
            </a:r>
            <a:endParaRPr lang="fr-FR" sz="1400" dirty="0"/>
          </a:p>
        </p:txBody>
      </p:sp>
      <p:sp>
        <p:nvSpPr>
          <p:cNvPr id="21" name="Triangle isocèle 20">
            <a:extLst>
              <a:ext uri="{FF2B5EF4-FFF2-40B4-BE49-F238E27FC236}">
                <a16:creationId xmlns:a16="http://schemas.microsoft.com/office/drawing/2014/main" id="{A83312AE-D4FE-4C4C-9667-37B1A6EA3728}"/>
              </a:ext>
            </a:extLst>
          </p:cNvPr>
          <p:cNvSpPr/>
          <p:nvPr/>
        </p:nvSpPr>
        <p:spPr>
          <a:xfrm>
            <a:off x="8728745" y="4318709"/>
            <a:ext cx="217234" cy="189440"/>
          </a:xfrm>
          <a:prstGeom prst="triangle">
            <a:avLst/>
          </a:prstGeom>
          <a:solidFill>
            <a:srgbClr val="FFFF00"/>
          </a:solid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b="1" i="0" dirty="0">
                <a:solidFill>
                  <a:schemeClr val="tx1"/>
                </a:solidFill>
                <a:latin typeface="Gotham Bold" panose="02000803030000020004"/>
              </a:rPr>
              <a:t>!</a:t>
            </a:r>
          </a:p>
        </p:txBody>
      </p:sp>
    </p:spTree>
    <p:extLst>
      <p:ext uri="{BB962C8B-B14F-4D97-AF65-F5344CB8AC3E}">
        <p14:creationId xmlns:p14="http://schemas.microsoft.com/office/powerpoint/2010/main" val="3466190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Remark</a:t>
            </a:r>
            <a:r>
              <a:rPr lang="fr-FR" dirty="0"/>
              <a:t> on </a:t>
            </a:r>
            <a:r>
              <a:rPr lang="fr-FR" dirty="0" err="1"/>
              <a:t>Statistics</a:t>
            </a:r>
            <a:endParaRPr lang="en-GB" dirty="0"/>
          </a:p>
        </p:txBody>
      </p:sp>
      <p:sp>
        <p:nvSpPr>
          <p:cNvPr id="4" name="Slide Number Placeholder 3"/>
          <p:cNvSpPr>
            <a:spLocks noGrp="1"/>
          </p:cNvSpPr>
          <p:nvPr>
            <p:ph type="sldNum" sz="quarter" idx="12"/>
          </p:nvPr>
        </p:nvSpPr>
        <p:spPr/>
        <p:txBody>
          <a:bodyPr/>
          <a:lstStyle/>
          <a:p>
            <a:pPr>
              <a:defRPr/>
            </a:pPr>
            <a:fld id="{C61710B5-687D-4ECB-9974-460DA2155974}" type="slidenum">
              <a:rPr lang="en-US" smtClean="0"/>
              <a:pPr>
                <a:defRPr/>
              </a:pPr>
              <a:t>12</a:t>
            </a:fld>
            <a:endParaRPr lang="en-US" dirty="0"/>
          </a:p>
        </p:txBody>
      </p:sp>
      <p:pic>
        <p:nvPicPr>
          <p:cNvPr id="13" name="Image 12">
            <a:extLst>
              <a:ext uri="{FF2B5EF4-FFF2-40B4-BE49-F238E27FC236}">
                <a16:creationId xmlns:a16="http://schemas.microsoft.com/office/drawing/2014/main" id="{040D6775-2ED9-4680-BF6A-6DB95463CFD7}"/>
              </a:ext>
            </a:extLst>
          </p:cNvPr>
          <p:cNvPicPr>
            <a:picLocks noChangeAspect="1"/>
          </p:cNvPicPr>
          <p:nvPr/>
        </p:nvPicPr>
        <p:blipFill rotWithShape="1">
          <a:blip r:embed="rId2"/>
          <a:srcRect l="9288" t="17630" r="45941" b="51514"/>
          <a:stretch/>
        </p:blipFill>
        <p:spPr>
          <a:xfrm>
            <a:off x="1770956" y="3545732"/>
            <a:ext cx="5602087" cy="2171787"/>
          </a:xfrm>
          <a:prstGeom prst="rect">
            <a:avLst/>
          </a:prstGeom>
        </p:spPr>
      </p:pic>
      <p:sp>
        <p:nvSpPr>
          <p:cNvPr id="3" name="Rectangle : coins arrondis 2">
            <a:extLst>
              <a:ext uri="{FF2B5EF4-FFF2-40B4-BE49-F238E27FC236}">
                <a16:creationId xmlns:a16="http://schemas.microsoft.com/office/drawing/2014/main" id="{3BC15D36-A949-45C8-8150-95A44F5F3B80}"/>
              </a:ext>
            </a:extLst>
          </p:cNvPr>
          <p:cNvSpPr/>
          <p:nvPr/>
        </p:nvSpPr>
        <p:spPr>
          <a:xfrm>
            <a:off x="2701256" y="4273531"/>
            <a:ext cx="1736520" cy="221952"/>
          </a:xfrm>
          <a:prstGeom prst="roundRect">
            <a:avLst/>
          </a:prstGeom>
          <a:solidFill>
            <a:srgbClr val="FF0000"/>
          </a:solidFill>
          <a:ln w="12700">
            <a:solidFill>
              <a:srgbClr val="78FFAA"/>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b="1" dirty="0" err="1"/>
              <a:t>idstnt</a:t>
            </a:r>
            <a:r>
              <a:rPr lang="fr-FR" sz="1400" b="1" dirty="0"/>
              <a:t> </a:t>
            </a:r>
            <a:r>
              <a:rPr lang="fr-FR" sz="1400" dirty="0" err="1"/>
              <a:t>always</a:t>
            </a:r>
            <a:r>
              <a:rPr lang="fr-FR" sz="1400" dirty="0"/>
              <a:t> </a:t>
            </a:r>
            <a:r>
              <a:rPr lang="fr-FR" sz="1400" dirty="0" err="1"/>
              <a:t>usefull</a:t>
            </a:r>
            <a:endParaRPr lang="fr-FR" sz="1400" dirty="0"/>
          </a:p>
        </p:txBody>
      </p:sp>
      <p:sp>
        <p:nvSpPr>
          <p:cNvPr id="25" name="Espace réservé du contenu 2">
            <a:extLst>
              <a:ext uri="{FF2B5EF4-FFF2-40B4-BE49-F238E27FC236}">
                <a16:creationId xmlns:a16="http://schemas.microsoft.com/office/drawing/2014/main" id="{CAF34E44-5565-4EFF-9076-27D62962CB22}"/>
              </a:ext>
            </a:extLst>
          </p:cNvPr>
          <p:cNvSpPr>
            <a:spLocks noGrp="1"/>
          </p:cNvSpPr>
          <p:nvPr>
            <p:ph idx="1"/>
          </p:nvPr>
        </p:nvSpPr>
        <p:spPr>
          <a:xfrm>
            <a:off x="457200" y="1600200"/>
            <a:ext cx="8229600" cy="4525963"/>
          </a:xfrm>
        </p:spPr>
        <p:txBody>
          <a:bodyPr>
            <a:normAutofit/>
          </a:bodyPr>
          <a:lstStyle/>
          <a:p>
            <a:r>
              <a:rPr lang="fr-FR" b="1" dirty="0" err="1"/>
              <a:t>idstnt</a:t>
            </a:r>
            <a:r>
              <a:rPr lang="fr-FR" b="1" dirty="0"/>
              <a:t> : </a:t>
            </a:r>
            <a:r>
              <a:rPr lang="en-US" dirty="0"/>
              <a:t>absolute time step number (including the restarts) after which the calculation of the volume statistics is activated. </a:t>
            </a:r>
          </a:p>
          <a:p>
            <a:r>
              <a:rPr lang="en-US" dirty="0"/>
              <a:t>Remarks : </a:t>
            </a:r>
            <a:r>
              <a:rPr lang="en-US" b="1" dirty="0" err="1"/>
              <a:t>idstnt</a:t>
            </a:r>
            <a:r>
              <a:rPr lang="en-US" dirty="0"/>
              <a:t> and </a:t>
            </a:r>
            <a:r>
              <a:rPr lang="en-US" b="1" dirty="0" err="1"/>
              <a:t>nstist</a:t>
            </a:r>
            <a:r>
              <a:rPr lang="en-US" dirty="0"/>
              <a:t> manage the same statistics arrays for the postprocessing.</a:t>
            </a:r>
          </a:p>
        </p:txBody>
      </p:sp>
    </p:spTree>
    <p:extLst>
      <p:ext uri="{BB962C8B-B14F-4D97-AF65-F5344CB8AC3E}">
        <p14:creationId xmlns:p14="http://schemas.microsoft.com/office/powerpoint/2010/main" val="1253111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solidFill>
                  <a:srgbClr val="92D050"/>
                </a:solidFill>
              </a:rPr>
              <a:t>Suggestions for </a:t>
            </a:r>
            <a:r>
              <a:rPr lang="fr-FR" dirty="0" err="1">
                <a:solidFill>
                  <a:srgbClr val="92D050"/>
                </a:solidFill>
              </a:rPr>
              <a:t>Frozen</a:t>
            </a:r>
            <a:r>
              <a:rPr lang="fr-FR" dirty="0">
                <a:solidFill>
                  <a:srgbClr val="92D050"/>
                </a:solidFill>
              </a:rPr>
              <a:t>, One or </a:t>
            </a:r>
            <a:r>
              <a:rPr lang="fr-FR" dirty="0" err="1">
                <a:solidFill>
                  <a:srgbClr val="92D050"/>
                </a:solidFill>
              </a:rPr>
              <a:t>Two</a:t>
            </a:r>
            <a:r>
              <a:rPr lang="fr-FR" dirty="0">
                <a:solidFill>
                  <a:srgbClr val="92D050"/>
                </a:solidFill>
              </a:rPr>
              <a:t> </a:t>
            </a:r>
            <a:r>
              <a:rPr lang="fr-FR" dirty="0" err="1">
                <a:solidFill>
                  <a:srgbClr val="92D050"/>
                </a:solidFill>
              </a:rPr>
              <a:t>Way</a:t>
            </a:r>
            <a:endParaRPr lang="en-GB" dirty="0"/>
          </a:p>
        </p:txBody>
      </p:sp>
      <p:sp>
        <p:nvSpPr>
          <p:cNvPr id="4" name="Slide Number Placeholder 3"/>
          <p:cNvSpPr>
            <a:spLocks noGrp="1"/>
          </p:cNvSpPr>
          <p:nvPr>
            <p:ph type="sldNum" sz="quarter" idx="12"/>
          </p:nvPr>
        </p:nvSpPr>
        <p:spPr/>
        <p:txBody>
          <a:bodyPr/>
          <a:lstStyle/>
          <a:p>
            <a:pPr>
              <a:defRPr/>
            </a:pPr>
            <a:fld id="{C61710B5-687D-4ECB-9974-460DA2155974}" type="slidenum">
              <a:rPr lang="en-US" smtClean="0"/>
              <a:pPr>
                <a:defRPr/>
              </a:pPr>
              <a:t>13</a:t>
            </a:fld>
            <a:endParaRPr lang="en-US" dirty="0"/>
          </a:p>
        </p:txBody>
      </p:sp>
      <p:pic>
        <p:nvPicPr>
          <p:cNvPr id="13" name="Image 12">
            <a:extLst>
              <a:ext uri="{FF2B5EF4-FFF2-40B4-BE49-F238E27FC236}">
                <a16:creationId xmlns:a16="http://schemas.microsoft.com/office/drawing/2014/main" id="{040D6775-2ED9-4680-BF6A-6DB95463CFD7}"/>
              </a:ext>
            </a:extLst>
          </p:cNvPr>
          <p:cNvPicPr>
            <a:picLocks noChangeAspect="1"/>
          </p:cNvPicPr>
          <p:nvPr/>
        </p:nvPicPr>
        <p:blipFill rotWithShape="1">
          <a:blip r:embed="rId2"/>
          <a:srcRect l="9288" t="17630" r="45941" b="51514"/>
          <a:stretch/>
        </p:blipFill>
        <p:spPr>
          <a:xfrm>
            <a:off x="457200" y="2969752"/>
            <a:ext cx="8401574" cy="3257077"/>
          </a:xfrm>
          <a:prstGeom prst="rect">
            <a:avLst/>
          </a:prstGeom>
        </p:spPr>
      </p:pic>
      <p:sp>
        <p:nvSpPr>
          <p:cNvPr id="3" name="Rectangle : coins arrondis 2">
            <a:extLst>
              <a:ext uri="{FF2B5EF4-FFF2-40B4-BE49-F238E27FC236}">
                <a16:creationId xmlns:a16="http://schemas.microsoft.com/office/drawing/2014/main" id="{3BC15D36-A949-45C8-8150-95A44F5F3B80}"/>
              </a:ext>
            </a:extLst>
          </p:cNvPr>
          <p:cNvSpPr/>
          <p:nvPr/>
        </p:nvSpPr>
        <p:spPr>
          <a:xfrm>
            <a:off x="3518774" y="4021531"/>
            <a:ext cx="4161164" cy="404170"/>
          </a:xfrm>
          <a:prstGeom prst="roundRect">
            <a:avLst/>
          </a:prstGeom>
          <a:solidFill>
            <a:srgbClr val="00AA00"/>
          </a:solidFill>
          <a:ln w="12700">
            <a:solidFill>
              <a:srgbClr val="78FFAA"/>
            </a:solidFill>
          </a:ln>
        </p:spPr>
        <p:style>
          <a:lnRef idx="1">
            <a:schemeClr val="accent1"/>
          </a:lnRef>
          <a:fillRef idx="3">
            <a:schemeClr val="accent1"/>
          </a:fillRef>
          <a:effectRef idx="2">
            <a:schemeClr val="accent1"/>
          </a:effectRef>
          <a:fontRef idx="minor">
            <a:schemeClr val="lt1"/>
          </a:fontRef>
        </p:style>
        <p:txBody>
          <a:bodyPr rtlCol="0" anchor="ctr"/>
          <a:lstStyle/>
          <a:p>
            <a:r>
              <a:rPr lang="fr-FR" sz="900" b="1" dirty="0" err="1"/>
              <a:t>Transcient</a:t>
            </a:r>
            <a:r>
              <a:rPr lang="fr-FR" sz="900" b="1" dirty="0"/>
              <a:t> </a:t>
            </a:r>
            <a:r>
              <a:rPr lang="fr-FR" sz="900" b="1" dirty="0" err="1"/>
              <a:t>statistics</a:t>
            </a:r>
            <a:r>
              <a:rPr lang="fr-FR" sz="900" b="1" dirty="0"/>
              <a:t> start </a:t>
            </a:r>
            <a:r>
              <a:rPr lang="fr-FR" sz="900" b="1" dirty="0" err="1"/>
              <a:t>from</a:t>
            </a:r>
            <a:r>
              <a:rPr lang="fr-FR" sz="900" b="1" dirty="0"/>
              <a:t> </a:t>
            </a:r>
            <a:r>
              <a:rPr lang="fr-FR" sz="900" b="1" dirty="0" err="1"/>
              <a:t>iteration</a:t>
            </a:r>
            <a:r>
              <a:rPr lang="fr-FR" sz="900" b="1" dirty="0"/>
              <a:t> n°</a:t>
            </a:r>
            <a:br>
              <a:rPr lang="fr-FR" sz="900" b="1" dirty="0"/>
            </a:br>
            <a:r>
              <a:rPr lang="fr-FR" sz="900" b="1" dirty="0"/>
              <a:t>(restart(s) </a:t>
            </a:r>
            <a:r>
              <a:rPr lang="fr-FR" sz="900" b="1" dirty="0" err="1"/>
              <a:t>included</a:t>
            </a:r>
            <a:r>
              <a:rPr lang="fr-FR" sz="900" b="1" dirty="0"/>
              <a:t>)</a:t>
            </a:r>
            <a:endParaRPr lang="fr-FR" sz="900" dirty="0"/>
          </a:p>
        </p:txBody>
      </p:sp>
      <p:sp>
        <p:nvSpPr>
          <p:cNvPr id="25" name="Espace réservé du contenu 2">
            <a:extLst>
              <a:ext uri="{FF2B5EF4-FFF2-40B4-BE49-F238E27FC236}">
                <a16:creationId xmlns:a16="http://schemas.microsoft.com/office/drawing/2014/main" id="{CAF34E44-5565-4EFF-9076-27D62962CB22}"/>
              </a:ext>
            </a:extLst>
          </p:cNvPr>
          <p:cNvSpPr>
            <a:spLocks noGrp="1"/>
          </p:cNvSpPr>
          <p:nvPr>
            <p:ph idx="1"/>
          </p:nvPr>
        </p:nvSpPr>
        <p:spPr>
          <a:xfrm>
            <a:off x="457200" y="1600200"/>
            <a:ext cx="8229600" cy="4525963"/>
          </a:xfrm>
        </p:spPr>
        <p:txBody>
          <a:bodyPr>
            <a:normAutofit/>
          </a:bodyPr>
          <a:lstStyle/>
          <a:p>
            <a:r>
              <a:rPr lang="en-US" b="1" dirty="0" err="1"/>
              <a:t>idstnt</a:t>
            </a:r>
            <a:r>
              <a:rPr lang="en-US" dirty="0"/>
              <a:t> and </a:t>
            </a:r>
            <a:r>
              <a:rPr lang="en-US" b="1" dirty="0" err="1"/>
              <a:t>nstist</a:t>
            </a:r>
            <a:r>
              <a:rPr lang="en-US" dirty="0"/>
              <a:t> manage the same statistics arrays for the postprocessing.</a:t>
            </a:r>
          </a:p>
        </p:txBody>
      </p:sp>
      <p:sp>
        <p:nvSpPr>
          <p:cNvPr id="5" name="Rectangle : coins arrondis 4">
            <a:extLst>
              <a:ext uri="{FF2B5EF4-FFF2-40B4-BE49-F238E27FC236}">
                <a16:creationId xmlns:a16="http://schemas.microsoft.com/office/drawing/2014/main" id="{B57A767B-13DD-432C-A2DB-93BCD58B58D3}"/>
              </a:ext>
            </a:extLst>
          </p:cNvPr>
          <p:cNvSpPr/>
          <p:nvPr/>
        </p:nvSpPr>
        <p:spPr>
          <a:xfrm>
            <a:off x="3518773" y="4444667"/>
            <a:ext cx="4152999" cy="404170"/>
          </a:xfrm>
          <a:prstGeom prst="roundRect">
            <a:avLst/>
          </a:prstGeom>
          <a:solidFill>
            <a:srgbClr val="00AA00"/>
          </a:solidFill>
          <a:ln w="12700">
            <a:solidFill>
              <a:srgbClr val="78FFAA"/>
            </a:solidFill>
          </a:ln>
        </p:spPr>
        <p:style>
          <a:lnRef idx="1">
            <a:schemeClr val="accent1"/>
          </a:lnRef>
          <a:fillRef idx="3">
            <a:schemeClr val="accent1"/>
          </a:fillRef>
          <a:effectRef idx="2">
            <a:schemeClr val="accent1"/>
          </a:effectRef>
          <a:fontRef idx="minor">
            <a:schemeClr val="lt1"/>
          </a:fontRef>
        </p:style>
        <p:txBody>
          <a:bodyPr rtlCol="0" anchor="ctr"/>
          <a:lstStyle/>
          <a:p>
            <a:r>
              <a:rPr lang="fr-FR" sz="900" b="1" dirty="0" err="1"/>
              <a:t>Overwrite</a:t>
            </a:r>
            <a:r>
              <a:rPr lang="fr-FR" sz="900" b="1" dirty="0"/>
              <a:t> the </a:t>
            </a:r>
            <a:r>
              <a:rPr lang="fr-FR" sz="900" b="1" dirty="0" err="1"/>
              <a:t>Transcient</a:t>
            </a:r>
            <a:r>
              <a:rPr lang="fr-FR" sz="900" b="1" dirty="0"/>
              <a:t> </a:t>
            </a:r>
            <a:r>
              <a:rPr lang="fr-FR" sz="900" b="1" dirty="0" err="1"/>
              <a:t>statistics</a:t>
            </a:r>
            <a:r>
              <a:rPr lang="fr-FR" sz="900" b="1" dirty="0"/>
              <a:t> by </a:t>
            </a:r>
            <a:r>
              <a:rPr lang="fr-FR" sz="900" b="1" dirty="0" err="1"/>
              <a:t>steady</a:t>
            </a:r>
            <a:r>
              <a:rPr lang="fr-FR" sz="900" b="1" dirty="0"/>
              <a:t>-state </a:t>
            </a:r>
            <a:r>
              <a:rPr lang="fr-FR" sz="900" b="1" dirty="0" err="1"/>
              <a:t>statistic</a:t>
            </a:r>
            <a:r>
              <a:rPr lang="fr-FR" sz="900" b="1" dirty="0"/>
              <a:t> at the </a:t>
            </a:r>
            <a:r>
              <a:rPr lang="fr-FR" sz="900" b="1" dirty="0" err="1"/>
              <a:t>iteration</a:t>
            </a:r>
            <a:r>
              <a:rPr lang="fr-FR" sz="900" b="1" dirty="0"/>
              <a:t> n°</a:t>
            </a:r>
            <a:br>
              <a:rPr lang="fr-FR" sz="900" b="1" dirty="0"/>
            </a:br>
            <a:r>
              <a:rPr lang="fr-FR" sz="900" b="1" dirty="0"/>
              <a:t>(restart(s) </a:t>
            </a:r>
            <a:r>
              <a:rPr lang="fr-FR" sz="900" b="1" dirty="0" err="1"/>
              <a:t>included</a:t>
            </a:r>
            <a:r>
              <a:rPr lang="fr-FR" sz="900" b="1" dirty="0"/>
              <a:t>)</a:t>
            </a:r>
            <a:endParaRPr lang="fr-FR" sz="900" dirty="0"/>
          </a:p>
        </p:txBody>
      </p:sp>
    </p:spTree>
    <p:extLst>
      <p:ext uri="{BB962C8B-B14F-4D97-AF65-F5344CB8AC3E}">
        <p14:creationId xmlns:p14="http://schemas.microsoft.com/office/powerpoint/2010/main" val="3539085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7BA0BC4A-FB6B-4CE4-BF9A-BC2CC38C705C}"/>
              </a:ext>
            </a:extLst>
          </p:cNvPr>
          <p:cNvPicPr>
            <a:picLocks noChangeAspect="1"/>
          </p:cNvPicPr>
          <p:nvPr/>
        </p:nvPicPr>
        <p:blipFill rotWithShape="1">
          <a:blip r:embed="rId2"/>
          <a:srcRect l="9161" t="18011" r="49324" b="50704"/>
          <a:stretch/>
        </p:blipFill>
        <p:spPr>
          <a:xfrm>
            <a:off x="140490" y="1421976"/>
            <a:ext cx="8796630" cy="3728864"/>
          </a:xfrm>
          <a:prstGeom prst="rect">
            <a:avLst/>
          </a:prstGeom>
        </p:spPr>
      </p:pic>
      <p:sp>
        <p:nvSpPr>
          <p:cNvPr id="2" name="Title 1"/>
          <p:cNvSpPr>
            <a:spLocks noGrp="1"/>
          </p:cNvSpPr>
          <p:nvPr>
            <p:ph type="title"/>
          </p:nvPr>
        </p:nvSpPr>
        <p:spPr/>
        <p:txBody>
          <a:bodyPr/>
          <a:lstStyle/>
          <a:p>
            <a:r>
              <a:rPr lang="fr-FR" dirty="0">
                <a:solidFill>
                  <a:srgbClr val="92D050"/>
                </a:solidFill>
              </a:rPr>
              <a:t>Suggestions for </a:t>
            </a:r>
            <a:r>
              <a:rPr lang="fr-FR" dirty="0" err="1">
                <a:solidFill>
                  <a:srgbClr val="92D050"/>
                </a:solidFill>
              </a:rPr>
              <a:t>Frozen</a:t>
            </a:r>
            <a:endParaRPr lang="en-GB" dirty="0">
              <a:solidFill>
                <a:srgbClr val="92D050"/>
              </a:solidFill>
            </a:endParaRPr>
          </a:p>
        </p:txBody>
      </p:sp>
      <p:sp>
        <p:nvSpPr>
          <p:cNvPr id="4" name="Slide Number Placeholder 3"/>
          <p:cNvSpPr>
            <a:spLocks noGrp="1"/>
          </p:cNvSpPr>
          <p:nvPr>
            <p:ph type="sldNum" sz="quarter" idx="12"/>
          </p:nvPr>
        </p:nvSpPr>
        <p:spPr/>
        <p:txBody>
          <a:bodyPr/>
          <a:lstStyle/>
          <a:p>
            <a:pPr>
              <a:defRPr/>
            </a:pPr>
            <a:fld id="{C61710B5-687D-4ECB-9974-460DA2155974}" type="slidenum">
              <a:rPr lang="en-US" smtClean="0"/>
              <a:pPr>
                <a:defRPr/>
              </a:pPr>
              <a:t>14</a:t>
            </a:fld>
            <a:endParaRPr lang="en-US" dirty="0"/>
          </a:p>
        </p:txBody>
      </p:sp>
      <p:cxnSp>
        <p:nvCxnSpPr>
          <p:cNvPr id="5" name="Connecteur droit 4">
            <a:extLst>
              <a:ext uri="{FF2B5EF4-FFF2-40B4-BE49-F238E27FC236}">
                <a16:creationId xmlns:a16="http://schemas.microsoft.com/office/drawing/2014/main" id="{8535869E-8282-45F1-852C-D41004257EDE}"/>
              </a:ext>
            </a:extLst>
          </p:cNvPr>
          <p:cNvCxnSpPr/>
          <p:nvPr/>
        </p:nvCxnSpPr>
        <p:spPr>
          <a:xfrm>
            <a:off x="5230536" y="2357306"/>
            <a:ext cx="3456264"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264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ADAB74E0-976D-453E-81B1-7C23306F1971}"/>
              </a:ext>
            </a:extLst>
          </p:cNvPr>
          <p:cNvPicPr>
            <a:picLocks noChangeAspect="1"/>
          </p:cNvPicPr>
          <p:nvPr/>
        </p:nvPicPr>
        <p:blipFill rotWithShape="1">
          <a:blip r:embed="rId2"/>
          <a:srcRect l="32488" t="10958" r="17971" b="52916"/>
          <a:stretch/>
        </p:blipFill>
        <p:spPr>
          <a:xfrm>
            <a:off x="299236" y="1500474"/>
            <a:ext cx="8612870" cy="3532919"/>
          </a:xfrm>
          <a:prstGeom prst="rect">
            <a:avLst/>
          </a:prstGeom>
        </p:spPr>
      </p:pic>
      <p:sp>
        <p:nvSpPr>
          <p:cNvPr id="2" name="Title 1"/>
          <p:cNvSpPr>
            <a:spLocks noGrp="1"/>
          </p:cNvSpPr>
          <p:nvPr>
            <p:ph type="title"/>
          </p:nvPr>
        </p:nvSpPr>
        <p:spPr/>
        <p:txBody>
          <a:bodyPr/>
          <a:lstStyle/>
          <a:p>
            <a:r>
              <a:rPr lang="fr-FR" dirty="0">
                <a:solidFill>
                  <a:srgbClr val="92D050"/>
                </a:solidFill>
              </a:rPr>
              <a:t>Suggestions for One </a:t>
            </a:r>
            <a:r>
              <a:rPr lang="fr-FR" dirty="0" err="1">
                <a:solidFill>
                  <a:srgbClr val="92D050"/>
                </a:solidFill>
              </a:rPr>
              <a:t>Way</a:t>
            </a:r>
            <a:endParaRPr lang="en-GB" dirty="0">
              <a:solidFill>
                <a:srgbClr val="92D050"/>
              </a:solidFill>
            </a:endParaRPr>
          </a:p>
        </p:txBody>
      </p:sp>
      <p:sp>
        <p:nvSpPr>
          <p:cNvPr id="4" name="Slide Number Placeholder 3"/>
          <p:cNvSpPr>
            <a:spLocks noGrp="1"/>
          </p:cNvSpPr>
          <p:nvPr>
            <p:ph type="sldNum" sz="quarter" idx="12"/>
          </p:nvPr>
        </p:nvSpPr>
        <p:spPr/>
        <p:txBody>
          <a:bodyPr/>
          <a:lstStyle/>
          <a:p>
            <a:pPr>
              <a:defRPr/>
            </a:pPr>
            <a:fld id="{C61710B5-687D-4ECB-9974-460DA2155974}" type="slidenum">
              <a:rPr lang="en-US" smtClean="0"/>
              <a:pPr>
                <a:defRPr/>
              </a:pPr>
              <a:t>15</a:t>
            </a:fld>
            <a:endParaRPr lang="en-US" dirty="0"/>
          </a:p>
        </p:txBody>
      </p:sp>
      <p:cxnSp>
        <p:nvCxnSpPr>
          <p:cNvPr id="5" name="Connecteur droit 4">
            <a:extLst>
              <a:ext uri="{FF2B5EF4-FFF2-40B4-BE49-F238E27FC236}">
                <a16:creationId xmlns:a16="http://schemas.microsoft.com/office/drawing/2014/main" id="{8535869E-8282-45F1-852C-D41004257EDE}"/>
              </a:ext>
            </a:extLst>
          </p:cNvPr>
          <p:cNvCxnSpPr/>
          <p:nvPr/>
        </p:nvCxnSpPr>
        <p:spPr>
          <a:xfrm>
            <a:off x="4169329" y="2390862"/>
            <a:ext cx="3456264"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5461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solidFill>
                  <a:srgbClr val="92D050"/>
                </a:solidFill>
              </a:rPr>
              <a:t>Suggestions for </a:t>
            </a:r>
            <a:r>
              <a:rPr lang="fr-FR" dirty="0" err="1">
                <a:solidFill>
                  <a:srgbClr val="92D050"/>
                </a:solidFill>
              </a:rPr>
              <a:t>Two</a:t>
            </a:r>
            <a:r>
              <a:rPr lang="fr-FR" dirty="0">
                <a:solidFill>
                  <a:srgbClr val="92D050"/>
                </a:solidFill>
              </a:rPr>
              <a:t> </a:t>
            </a:r>
            <a:r>
              <a:rPr lang="fr-FR" dirty="0" err="1">
                <a:solidFill>
                  <a:srgbClr val="92D050"/>
                </a:solidFill>
              </a:rPr>
              <a:t>Way</a:t>
            </a:r>
            <a:endParaRPr lang="en-GB" dirty="0">
              <a:solidFill>
                <a:srgbClr val="92D050"/>
              </a:solidFill>
            </a:endParaRPr>
          </a:p>
        </p:txBody>
      </p:sp>
      <p:sp>
        <p:nvSpPr>
          <p:cNvPr id="4" name="Slide Number Placeholder 3"/>
          <p:cNvSpPr>
            <a:spLocks noGrp="1"/>
          </p:cNvSpPr>
          <p:nvPr>
            <p:ph type="sldNum" sz="quarter" idx="12"/>
          </p:nvPr>
        </p:nvSpPr>
        <p:spPr/>
        <p:txBody>
          <a:bodyPr/>
          <a:lstStyle/>
          <a:p>
            <a:pPr>
              <a:defRPr/>
            </a:pPr>
            <a:fld id="{C61710B5-687D-4ECB-9974-460DA2155974}" type="slidenum">
              <a:rPr lang="en-US" smtClean="0"/>
              <a:pPr>
                <a:defRPr/>
              </a:pPr>
              <a:t>16</a:t>
            </a:fld>
            <a:endParaRPr lang="en-US" dirty="0"/>
          </a:p>
        </p:txBody>
      </p:sp>
      <p:pic>
        <p:nvPicPr>
          <p:cNvPr id="10" name="Image 9">
            <a:extLst>
              <a:ext uri="{FF2B5EF4-FFF2-40B4-BE49-F238E27FC236}">
                <a16:creationId xmlns:a16="http://schemas.microsoft.com/office/drawing/2014/main" id="{4E737295-EF5F-45DB-AFBE-75A6EFC85691}"/>
              </a:ext>
            </a:extLst>
          </p:cNvPr>
          <p:cNvPicPr>
            <a:picLocks noChangeAspect="1"/>
          </p:cNvPicPr>
          <p:nvPr/>
        </p:nvPicPr>
        <p:blipFill rotWithShape="1">
          <a:blip r:embed="rId2"/>
          <a:srcRect l="32121" t="12151" r="23942" b="44485"/>
          <a:stretch/>
        </p:blipFill>
        <p:spPr>
          <a:xfrm>
            <a:off x="259152" y="1500475"/>
            <a:ext cx="8625696" cy="4788763"/>
          </a:xfrm>
          <a:prstGeom prst="rect">
            <a:avLst/>
          </a:prstGeom>
        </p:spPr>
      </p:pic>
      <p:cxnSp>
        <p:nvCxnSpPr>
          <p:cNvPr id="5" name="Connecteur droit 4">
            <a:extLst>
              <a:ext uri="{FF2B5EF4-FFF2-40B4-BE49-F238E27FC236}">
                <a16:creationId xmlns:a16="http://schemas.microsoft.com/office/drawing/2014/main" id="{8535869E-8282-45F1-852C-D41004257EDE}"/>
              </a:ext>
            </a:extLst>
          </p:cNvPr>
          <p:cNvCxnSpPr/>
          <p:nvPr/>
        </p:nvCxnSpPr>
        <p:spPr>
          <a:xfrm>
            <a:off x="4915949" y="2374084"/>
            <a:ext cx="3456264"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Rectangle : coins arrondis 7">
            <a:extLst>
              <a:ext uri="{FF2B5EF4-FFF2-40B4-BE49-F238E27FC236}">
                <a16:creationId xmlns:a16="http://schemas.microsoft.com/office/drawing/2014/main" id="{A0C64E66-EA31-408F-B1AF-69C87CA9E911}"/>
              </a:ext>
            </a:extLst>
          </p:cNvPr>
          <p:cNvSpPr/>
          <p:nvPr/>
        </p:nvSpPr>
        <p:spPr>
          <a:xfrm>
            <a:off x="3489820" y="4395832"/>
            <a:ext cx="4513277" cy="411060"/>
          </a:xfrm>
          <a:prstGeom prst="roundRect">
            <a:avLst/>
          </a:prstGeom>
          <a:solidFill>
            <a:srgbClr val="00AA00"/>
          </a:solidFill>
          <a:ln w="12700">
            <a:solidFill>
              <a:srgbClr val="78FFAA"/>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900" b="1" dirty="0"/>
              <a:t>Time-average of the two-way coupling source terms from iteration n°(restart(s) included)</a:t>
            </a:r>
            <a:br>
              <a:rPr lang="fr-FR" sz="900" b="1" dirty="0"/>
            </a:br>
            <a:r>
              <a:rPr lang="fr-FR" sz="900" b="1" dirty="0"/>
              <a:t>(put a </a:t>
            </a:r>
            <a:r>
              <a:rPr lang="fr-FR" sz="900" b="1" dirty="0" err="1"/>
              <a:t>negative</a:t>
            </a:r>
            <a:r>
              <a:rPr lang="fr-FR" sz="900" b="1" dirty="0"/>
              <a:t> value to use the </a:t>
            </a:r>
            <a:r>
              <a:rPr lang="en-US" sz="900" b="1" dirty="0" err="1"/>
              <a:t>transcient</a:t>
            </a:r>
            <a:r>
              <a:rPr lang="en-US" sz="900" b="1" dirty="0"/>
              <a:t> two-way coupling source terms</a:t>
            </a:r>
            <a:r>
              <a:rPr lang="fr-FR" sz="900" b="1" dirty="0"/>
              <a:t>)</a:t>
            </a:r>
            <a:endParaRPr lang="fr-FR" sz="900" dirty="0"/>
          </a:p>
        </p:txBody>
      </p:sp>
    </p:spTree>
    <p:extLst>
      <p:ext uri="{BB962C8B-B14F-4D97-AF65-F5344CB8AC3E}">
        <p14:creationId xmlns:p14="http://schemas.microsoft.com/office/powerpoint/2010/main" val="835925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1837" y="3225119"/>
            <a:ext cx="6101592" cy="2109042"/>
          </a:xfrm>
          <a:prstGeom prst="rect">
            <a:avLst/>
          </a:prstGeom>
        </p:spPr>
      </p:pic>
      <p:sp>
        <p:nvSpPr>
          <p:cNvPr id="4100" name="Rectangle 11"/>
          <p:cNvSpPr>
            <a:spLocks noChangeArrowheads="1"/>
          </p:cNvSpPr>
          <p:nvPr/>
        </p:nvSpPr>
        <p:spPr bwMode="auto">
          <a:xfrm>
            <a:off x="457200" y="2171700"/>
            <a:ext cx="6654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GB" altLang="en-US" sz="1400" i="0" dirty="0">
                <a:solidFill>
                  <a:srgbClr val="535655"/>
                </a:solidFill>
                <a:latin typeface="Gotham Book" pitchFamily="2" charset="0"/>
              </a:rPr>
              <a:t>For further information, please contact:</a:t>
            </a:r>
          </a:p>
        </p:txBody>
      </p:sp>
      <p:sp>
        <p:nvSpPr>
          <p:cNvPr id="4" name="Title 1"/>
          <p:cNvSpPr txBox="1">
            <a:spLocks/>
          </p:cNvSpPr>
          <p:nvPr/>
        </p:nvSpPr>
        <p:spPr>
          <a:xfrm>
            <a:off x="6121400" y="182563"/>
            <a:ext cx="3022600" cy="871537"/>
          </a:xfrm>
          <a:prstGeom prst="rect">
            <a:avLst/>
          </a:prstGeom>
        </p:spPr>
        <p:txBody>
          <a:bodyPr anchor="ctr">
            <a:normAutofit/>
          </a:bodyPr>
          <a:lstStyle/>
          <a:p>
            <a:pPr algn="ctr" fontAlgn="auto">
              <a:spcAft>
                <a:spcPts val="0"/>
              </a:spcAft>
              <a:defRPr/>
            </a:pPr>
            <a:r>
              <a:rPr lang="en-US" sz="3000" i="0" dirty="0">
                <a:solidFill>
                  <a:srgbClr val="787C7B"/>
                </a:solidFill>
                <a:latin typeface="Gotham Light"/>
                <a:ea typeface="+mj-ea"/>
                <a:cs typeface="Gotham Book"/>
              </a:rPr>
              <a:t>Contact</a:t>
            </a:r>
          </a:p>
        </p:txBody>
      </p:sp>
      <p:sp>
        <p:nvSpPr>
          <p:cNvPr id="2" name="Slide Number Placeholder 1"/>
          <p:cNvSpPr>
            <a:spLocks noGrp="1"/>
          </p:cNvSpPr>
          <p:nvPr>
            <p:ph type="sldNum" sz="quarter" idx="12"/>
          </p:nvPr>
        </p:nvSpPr>
        <p:spPr/>
        <p:txBody>
          <a:bodyPr/>
          <a:lstStyle/>
          <a:p>
            <a:pPr>
              <a:defRPr/>
            </a:pPr>
            <a:fld id="{C61710B5-687D-4ECB-9974-460DA2155974}" type="slidenum">
              <a:rPr lang="en-US" smtClean="0"/>
              <a:pPr>
                <a:defRPr/>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D4B1A56-84D9-4862-8D6C-0397040FD5A0}"/>
              </a:ext>
            </a:extLst>
          </p:cNvPr>
          <p:cNvSpPr>
            <a:spLocks noGrp="1"/>
          </p:cNvSpPr>
          <p:nvPr>
            <p:ph idx="1"/>
          </p:nvPr>
        </p:nvSpPr>
        <p:spPr/>
        <p:txBody>
          <a:bodyPr>
            <a:normAutofit fontScale="85000" lnSpcReduction="10000"/>
          </a:bodyPr>
          <a:lstStyle/>
          <a:p>
            <a:r>
              <a:rPr lang="en-US" b="1" dirty="0" err="1"/>
              <a:t>isttio</a:t>
            </a:r>
            <a:r>
              <a:rPr lang="fr-FR" dirty="0"/>
              <a:t> : </a:t>
            </a:r>
            <a:r>
              <a:rPr lang="en-US" dirty="0"/>
              <a:t>indicates the </a:t>
            </a:r>
            <a:r>
              <a:rPr lang="en-US" u="sng" dirty="0"/>
              <a:t>steady</a:t>
            </a:r>
            <a:r>
              <a:rPr lang="en-US" dirty="0"/>
              <a:t> (=1) or </a:t>
            </a:r>
            <a:r>
              <a:rPr lang="en-US" u="sng" dirty="0"/>
              <a:t>unsteady</a:t>
            </a:r>
            <a:r>
              <a:rPr lang="en-US" dirty="0"/>
              <a:t> (=0) </a:t>
            </a:r>
            <a:r>
              <a:rPr lang="en-US" u="sng" dirty="0"/>
              <a:t>state of the continuous phase flow</a:t>
            </a:r>
            <a:r>
              <a:rPr lang="en-US" dirty="0"/>
              <a:t> in particular, </a:t>
            </a:r>
            <a:r>
              <a:rPr lang="en-US" b="1" dirty="0" err="1"/>
              <a:t>isttio</a:t>
            </a:r>
            <a:r>
              <a:rPr lang="en-US" dirty="0"/>
              <a:t> = 1 is needed in order to: calculate steady statistics in the volume or at the boundaries (starting respectively from the iterations </a:t>
            </a:r>
            <a:r>
              <a:rPr lang="en-US" b="1" dirty="0" err="1"/>
              <a:t>nstist</a:t>
            </a:r>
            <a:r>
              <a:rPr lang="en-US" dirty="0"/>
              <a:t>) and calculate time-averaged two-way coupling source terms (from the time step </a:t>
            </a:r>
            <a:r>
              <a:rPr lang="en-US" dirty="0" err="1"/>
              <a:t>nstits</a:t>
            </a:r>
            <a:r>
              <a:rPr lang="en-US" dirty="0"/>
              <a:t>). Useful if </a:t>
            </a:r>
            <a:r>
              <a:rPr lang="en-US" b="1" dirty="0" err="1"/>
              <a:t>iilagr</a:t>
            </a:r>
            <a:r>
              <a:rPr lang="en-US" dirty="0"/>
              <a:t> = CS_LAGR_ONEWAY_COUPLING or </a:t>
            </a:r>
            <a:r>
              <a:rPr lang="en-US" b="1" dirty="0" err="1"/>
              <a:t>iilagr</a:t>
            </a:r>
            <a:r>
              <a:rPr lang="en-US" dirty="0"/>
              <a:t> = CS_LAGR_TWOWAY_COUPLING (</a:t>
            </a:r>
            <a:r>
              <a:rPr lang="en-US" dirty="0">
                <a:highlight>
                  <a:srgbClr val="FFFF00"/>
                </a:highlight>
              </a:rPr>
              <a:t>if </a:t>
            </a:r>
            <a:r>
              <a:rPr lang="en-US" b="1" dirty="0" err="1">
                <a:highlight>
                  <a:srgbClr val="FFFF00"/>
                </a:highlight>
              </a:rPr>
              <a:t>iilagr</a:t>
            </a:r>
            <a:r>
              <a:rPr lang="en-US" dirty="0">
                <a:highlight>
                  <a:srgbClr val="FFFF00"/>
                </a:highlight>
              </a:rPr>
              <a:t> = CS_LAGR_FROZEN_CONTINUOUS_PHASE, then </a:t>
            </a:r>
            <a:r>
              <a:rPr lang="en-US" b="1" dirty="0" err="1">
                <a:highlight>
                  <a:srgbClr val="FFFF00"/>
                </a:highlight>
              </a:rPr>
              <a:t>isttio</a:t>
            </a:r>
            <a:r>
              <a:rPr lang="en-US" dirty="0">
                <a:highlight>
                  <a:srgbClr val="FFFF00"/>
                </a:highlight>
              </a:rPr>
              <a:t>=1 automatically</a:t>
            </a:r>
            <a:r>
              <a:rPr lang="en-US" dirty="0"/>
              <a:t>)</a:t>
            </a:r>
          </a:p>
          <a:p>
            <a:endParaRPr lang="en-US" b="1" dirty="0"/>
          </a:p>
          <a:p>
            <a:r>
              <a:rPr lang="en-US" b="1" dirty="0" err="1"/>
              <a:t>iilagr</a:t>
            </a:r>
            <a:r>
              <a:rPr lang="fr-FR" dirty="0"/>
              <a:t> :</a:t>
            </a:r>
            <a:r>
              <a:rPr lang="en-US" dirty="0"/>
              <a:t> </a:t>
            </a:r>
            <a:r>
              <a:rPr lang="en-US" dirty="0" err="1"/>
              <a:t>Lagrangian</a:t>
            </a:r>
            <a:r>
              <a:rPr lang="en-US" dirty="0"/>
              <a:t> module status.</a:t>
            </a:r>
          </a:p>
          <a:p>
            <a:pPr lvl="1"/>
            <a:r>
              <a:rPr lang="en-US" dirty="0"/>
              <a:t>CS_LAGR_OFF: </a:t>
            </a:r>
            <a:r>
              <a:rPr lang="en-US" dirty="0" err="1"/>
              <a:t>Lagrangian</a:t>
            </a:r>
            <a:r>
              <a:rPr lang="en-US" dirty="0"/>
              <a:t> module </a:t>
            </a:r>
            <a:r>
              <a:rPr lang="en-US" b="1" dirty="0"/>
              <a:t>off</a:t>
            </a:r>
          </a:p>
          <a:p>
            <a:pPr lvl="1"/>
            <a:r>
              <a:rPr lang="en-US" dirty="0"/>
              <a:t>CS_LAGR_ONEWAY_COUPLING: </a:t>
            </a:r>
            <a:r>
              <a:rPr lang="en-US" dirty="0" err="1"/>
              <a:t>Lagrangian</a:t>
            </a:r>
            <a:r>
              <a:rPr lang="en-US" dirty="0"/>
              <a:t> two-phase flow in </a:t>
            </a:r>
            <a:r>
              <a:rPr lang="en-US" b="1" dirty="0"/>
              <a:t>one-way coupling</a:t>
            </a:r>
            <a:r>
              <a:rPr lang="en-US" dirty="0"/>
              <a:t> (no influence of the particles on the continuous phase)</a:t>
            </a:r>
          </a:p>
          <a:p>
            <a:pPr lvl="1"/>
            <a:r>
              <a:rPr lang="en-US" dirty="0"/>
              <a:t>CS_LAGR_TWOWAY_COUPLING: </a:t>
            </a:r>
            <a:r>
              <a:rPr lang="en-US" dirty="0" err="1"/>
              <a:t>Lagrangian</a:t>
            </a:r>
            <a:r>
              <a:rPr lang="en-US" dirty="0"/>
              <a:t> two-phase flow with </a:t>
            </a:r>
            <a:r>
              <a:rPr lang="en-US" b="1" dirty="0"/>
              <a:t>two-way coupling </a:t>
            </a:r>
            <a:r>
              <a:rPr lang="en-US" dirty="0"/>
              <a:t>(influence of the particles on the dynamics of the continuous phase). Dynamics, temperature and mass may be coupled independently.</a:t>
            </a:r>
          </a:p>
          <a:p>
            <a:pPr lvl="1"/>
            <a:r>
              <a:rPr lang="en-US" dirty="0"/>
              <a:t>CS_LAGR_FROZEN_CONTINUOUS_PHASE: </a:t>
            </a:r>
            <a:r>
              <a:rPr lang="en-US" dirty="0" err="1"/>
              <a:t>Lagrangian</a:t>
            </a:r>
            <a:r>
              <a:rPr lang="en-US" dirty="0"/>
              <a:t> two-phase flow on </a:t>
            </a:r>
            <a:r>
              <a:rPr lang="en-US" b="1" dirty="0"/>
              <a:t>frozen in continuous phase</a:t>
            </a:r>
            <a:r>
              <a:rPr lang="en-US" dirty="0"/>
              <a:t>. This option may only be used in the case of a calculation restart. All the Eulerian fields are frozen (including the scalar fields). This option automatically implies </a:t>
            </a:r>
            <a:r>
              <a:rPr lang="en-US" b="1" dirty="0" err="1"/>
              <a:t>iccvfg</a:t>
            </a:r>
            <a:r>
              <a:rPr lang="en-US" dirty="0"/>
              <a:t> = 1 (calculation with a fixed velocity field </a:t>
            </a:r>
            <a:r>
              <a:rPr lang="en-US" b="1" dirty="0" err="1"/>
              <a:t>iccvfg</a:t>
            </a:r>
            <a:r>
              <a:rPr lang="en-US" dirty="0"/>
              <a:t> = 1: true, 0: false).</a:t>
            </a:r>
          </a:p>
          <a:p>
            <a:pPr marL="457200" lvl="1" indent="0">
              <a:buNone/>
            </a:pPr>
            <a:endParaRPr lang="en-US" dirty="0"/>
          </a:p>
          <a:p>
            <a:pPr lvl="1"/>
            <a:endParaRPr lang="en-US" dirty="0"/>
          </a:p>
        </p:txBody>
      </p:sp>
      <p:sp>
        <p:nvSpPr>
          <p:cNvPr id="4" name="Espace réservé du numéro de diapositive 3">
            <a:extLst>
              <a:ext uri="{FF2B5EF4-FFF2-40B4-BE49-F238E27FC236}">
                <a16:creationId xmlns:a16="http://schemas.microsoft.com/office/drawing/2014/main" id="{2D69933B-60C6-4BAB-81A6-2F42FFAD84BE}"/>
              </a:ext>
            </a:extLst>
          </p:cNvPr>
          <p:cNvSpPr>
            <a:spLocks noGrp="1"/>
          </p:cNvSpPr>
          <p:nvPr>
            <p:ph type="sldNum" sz="quarter" idx="12"/>
          </p:nvPr>
        </p:nvSpPr>
        <p:spPr/>
        <p:txBody>
          <a:bodyPr/>
          <a:lstStyle/>
          <a:p>
            <a:pPr>
              <a:defRPr/>
            </a:pPr>
            <a:fld id="{C61710B5-687D-4ECB-9974-460DA2155974}" type="slidenum">
              <a:rPr lang="en-US" smtClean="0"/>
              <a:pPr>
                <a:defRPr/>
              </a:pPr>
              <a:t>3</a:t>
            </a:fld>
            <a:endParaRPr lang="en-US" dirty="0"/>
          </a:p>
        </p:txBody>
      </p:sp>
      <p:sp>
        <p:nvSpPr>
          <p:cNvPr id="8" name="Titre 1">
            <a:extLst>
              <a:ext uri="{FF2B5EF4-FFF2-40B4-BE49-F238E27FC236}">
                <a16:creationId xmlns:a16="http://schemas.microsoft.com/office/drawing/2014/main" id="{B87F9398-4ECA-46E2-B9C2-352437849983}"/>
              </a:ext>
            </a:extLst>
          </p:cNvPr>
          <p:cNvSpPr>
            <a:spLocks noGrp="1"/>
          </p:cNvSpPr>
          <p:nvPr>
            <p:ph type="title"/>
          </p:nvPr>
        </p:nvSpPr>
        <p:spPr>
          <a:xfrm>
            <a:off x="673100" y="274638"/>
            <a:ext cx="8013700" cy="652462"/>
          </a:xfrm>
        </p:spPr>
        <p:txBody>
          <a:bodyPr/>
          <a:lstStyle/>
          <a:p>
            <a:r>
              <a:rPr lang="fr-FR" dirty="0" err="1"/>
              <a:t>Definition</a:t>
            </a:r>
            <a:r>
              <a:rPr lang="fr-FR" dirty="0"/>
              <a:t> </a:t>
            </a:r>
            <a:r>
              <a:rPr lang="fr-FR" dirty="0" err="1"/>
              <a:t>from</a:t>
            </a:r>
            <a:r>
              <a:rPr lang="fr-FR" dirty="0"/>
              <a:t> the CS 6.2alpha</a:t>
            </a:r>
          </a:p>
        </p:txBody>
      </p:sp>
    </p:spTree>
    <p:extLst>
      <p:ext uri="{BB962C8B-B14F-4D97-AF65-F5344CB8AC3E}">
        <p14:creationId xmlns:p14="http://schemas.microsoft.com/office/powerpoint/2010/main" val="3219593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D4B1A56-84D9-4862-8D6C-0397040FD5A0}"/>
              </a:ext>
            </a:extLst>
          </p:cNvPr>
          <p:cNvSpPr>
            <a:spLocks noGrp="1"/>
          </p:cNvSpPr>
          <p:nvPr>
            <p:ph idx="1"/>
          </p:nvPr>
        </p:nvSpPr>
        <p:spPr/>
        <p:txBody>
          <a:bodyPr>
            <a:normAutofit fontScale="92500"/>
          </a:bodyPr>
          <a:lstStyle/>
          <a:p>
            <a:r>
              <a:rPr lang="fr-FR" b="1" dirty="0" err="1"/>
              <a:t>nstist</a:t>
            </a:r>
            <a:r>
              <a:rPr lang="fr-FR" b="1" dirty="0"/>
              <a:t> : </a:t>
            </a:r>
            <a:r>
              <a:rPr lang="en-US" dirty="0"/>
              <a:t>absolute time step number (</a:t>
            </a:r>
            <a:r>
              <a:rPr lang="en-US" dirty="0" err="1"/>
              <a:t>includings</a:t>
            </a:r>
            <a:r>
              <a:rPr lang="en-US" dirty="0"/>
              <a:t> the restarts) after which the </a:t>
            </a:r>
            <a:r>
              <a:rPr lang="en-US" u="sng" dirty="0"/>
              <a:t>volume statistics are cumulated over time </a:t>
            </a:r>
            <a:r>
              <a:rPr lang="en-US" dirty="0"/>
              <a:t>(they are then said to be steady). if the absolute time step number is lower than </a:t>
            </a:r>
            <a:r>
              <a:rPr lang="en-US" b="1" dirty="0" err="1"/>
              <a:t>nstist</a:t>
            </a:r>
            <a:r>
              <a:rPr lang="en-US" dirty="0"/>
              <a:t>, or </a:t>
            </a:r>
            <a:r>
              <a:rPr lang="en-US" u="sng" dirty="0"/>
              <a:t>if the flow is unsteady (</a:t>
            </a:r>
            <a:r>
              <a:rPr lang="en-US" b="1" u="sng" dirty="0" err="1"/>
              <a:t>isttio</a:t>
            </a:r>
            <a:r>
              <a:rPr lang="en-US" u="sng" dirty="0"/>
              <a:t>=0), the statistics are reset to zero at every time step</a:t>
            </a:r>
            <a:r>
              <a:rPr lang="en-US" dirty="0"/>
              <a:t> (the volume statistics are then said to be non-steady). </a:t>
            </a:r>
            <a:r>
              <a:rPr lang="en-US" dirty="0">
                <a:highlight>
                  <a:srgbClr val="FFFF00"/>
                </a:highlight>
              </a:rPr>
              <a:t>Useful if </a:t>
            </a:r>
            <a:r>
              <a:rPr lang="en-US" b="1" dirty="0" err="1">
                <a:highlight>
                  <a:srgbClr val="FFFF00"/>
                </a:highlight>
              </a:rPr>
              <a:t>isttio</a:t>
            </a:r>
            <a:r>
              <a:rPr lang="en-US" dirty="0">
                <a:highlight>
                  <a:srgbClr val="FFFF00"/>
                </a:highlight>
              </a:rPr>
              <a:t> = 1 </a:t>
            </a:r>
          </a:p>
          <a:p>
            <a:r>
              <a:rPr lang="fr-FR" b="1" dirty="0" err="1"/>
              <a:t>nstits</a:t>
            </a:r>
            <a:r>
              <a:rPr lang="fr-FR" b="1" dirty="0"/>
              <a:t> :</a:t>
            </a:r>
            <a:r>
              <a:rPr lang="en-US" dirty="0"/>
              <a:t>number of absolute time steps (including the restarts) after which a </a:t>
            </a:r>
            <a:r>
              <a:rPr lang="en-US" u="sng" dirty="0"/>
              <a:t>time-average of the two-way coupling source terms </a:t>
            </a:r>
            <a:r>
              <a:rPr lang="en-US" dirty="0"/>
              <a:t>is calculated. Indeed, if the flow is steady (</a:t>
            </a:r>
            <a:r>
              <a:rPr lang="en-US" b="1" dirty="0" err="1"/>
              <a:t>isttio</a:t>
            </a:r>
            <a:r>
              <a:rPr lang="en-US" dirty="0"/>
              <a:t>=1), the average quantities that appear in the two-way coupling source terms can be calculated over different time steps, in order to get a better precision. if the number of absolute time steps is strictly inferior to </a:t>
            </a:r>
            <a:r>
              <a:rPr lang="en-US" b="1" dirty="0" err="1"/>
              <a:t>nstits</a:t>
            </a:r>
            <a:r>
              <a:rPr lang="en-US" dirty="0"/>
              <a:t>, the code considers that the flow has not yet reached its steady state (transition period) and the averages appearing in the source terms are reinitialized at each time step, as it is the case for unsteady flows (</a:t>
            </a:r>
            <a:r>
              <a:rPr lang="en-US" b="1" dirty="0" err="1"/>
              <a:t>isttio</a:t>
            </a:r>
            <a:r>
              <a:rPr lang="en-US" dirty="0"/>
              <a:t>=0). </a:t>
            </a:r>
            <a:r>
              <a:rPr lang="en-US" dirty="0">
                <a:highlight>
                  <a:srgbClr val="FFFF00"/>
                </a:highlight>
              </a:rPr>
              <a:t>Useful if </a:t>
            </a:r>
            <a:r>
              <a:rPr lang="en-US" b="1" dirty="0" err="1">
                <a:highlight>
                  <a:srgbClr val="FFFF00"/>
                </a:highlight>
              </a:rPr>
              <a:t>iilagr</a:t>
            </a:r>
            <a:r>
              <a:rPr lang="en-US" dirty="0">
                <a:highlight>
                  <a:srgbClr val="FFFF00"/>
                </a:highlight>
              </a:rPr>
              <a:t> = CS_LAGR_TWOWAY_COUPLING and </a:t>
            </a:r>
            <a:r>
              <a:rPr lang="en-US" b="1" dirty="0" err="1">
                <a:highlight>
                  <a:srgbClr val="FFFF00"/>
                </a:highlight>
              </a:rPr>
              <a:t>isttio</a:t>
            </a:r>
            <a:r>
              <a:rPr lang="en-US" dirty="0">
                <a:highlight>
                  <a:srgbClr val="FFFF00"/>
                </a:highlight>
              </a:rPr>
              <a:t>=1 </a:t>
            </a:r>
          </a:p>
          <a:p>
            <a:pPr lvl="1"/>
            <a:endParaRPr lang="en-US" dirty="0"/>
          </a:p>
          <a:p>
            <a:pPr lvl="1"/>
            <a:endParaRPr lang="en-US" dirty="0"/>
          </a:p>
        </p:txBody>
      </p:sp>
      <p:sp>
        <p:nvSpPr>
          <p:cNvPr id="4" name="Espace réservé du numéro de diapositive 3">
            <a:extLst>
              <a:ext uri="{FF2B5EF4-FFF2-40B4-BE49-F238E27FC236}">
                <a16:creationId xmlns:a16="http://schemas.microsoft.com/office/drawing/2014/main" id="{2D69933B-60C6-4BAB-81A6-2F42FFAD84BE}"/>
              </a:ext>
            </a:extLst>
          </p:cNvPr>
          <p:cNvSpPr>
            <a:spLocks noGrp="1"/>
          </p:cNvSpPr>
          <p:nvPr>
            <p:ph type="sldNum" sz="quarter" idx="12"/>
          </p:nvPr>
        </p:nvSpPr>
        <p:spPr/>
        <p:txBody>
          <a:bodyPr/>
          <a:lstStyle/>
          <a:p>
            <a:pPr>
              <a:defRPr/>
            </a:pPr>
            <a:fld id="{C61710B5-687D-4ECB-9974-460DA2155974}" type="slidenum">
              <a:rPr lang="en-US" smtClean="0"/>
              <a:pPr>
                <a:defRPr/>
              </a:pPr>
              <a:t>4</a:t>
            </a:fld>
            <a:endParaRPr lang="en-US" dirty="0"/>
          </a:p>
        </p:txBody>
      </p:sp>
      <p:sp>
        <p:nvSpPr>
          <p:cNvPr id="8" name="Titre 1">
            <a:extLst>
              <a:ext uri="{FF2B5EF4-FFF2-40B4-BE49-F238E27FC236}">
                <a16:creationId xmlns:a16="http://schemas.microsoft.com/office/drawing/2014/main" id="{B87F9398-4ECA-46E2-B9C2-352437849983}"/>
              </a:ext>
            </a:extLst>
          </p:cNvPr>
          <p:cNvSpPr>
            <a:spLocks noGrp="1"/>
          </p:cNvSpPr>
          <p:nvPr>
            <p:ph type="title"/>
          </p:nvPr>
        </p:nvSpPr>
        <p:spPr>
          <a:xfrm>
            <a:off x="673100" y="274638"/>
            <a:ext cx="8013700" cy="652462"/>
          </a:xfrm>
        </p:spPr>
        <p:txBody>
          <a:bodyPr/>
          <a:lstStyle/>
          <a:p>
            <a:r>
              <a:rPr lang="fr-FR" dirty="0" err="1"/>
              <a:t>Definition</a:t>
            </a:r>
            <a:r>
              <a:rPr lang="fr-FR" dirty="0"/>
              <a:t> </a:t>
            </a:r>
            <a:r>
              <a:rPr lang="fr-FR" dirty="0" err="1"/>
              <a:t>from</a:t>
            </a:r>
            <a:r>
              <a:rPr lang="fr-FR" dirty="0"/>
              <a:t> the CS 6.2alpha</a:t>
            </a:r>
          </a:p>
        </p:txBody>
      </p:sp>
      <p:sp>
        <p:nvSpPr>
          <p:cNvPr id="2" name="ZoneTexte 1">
            <a:extLst>
              <a:ext uri="{FF2B5EF4-FFF2-40B4-BE49-F238E27FC236}">
                <a16:creationId xmlns:a16="http://schemas.microsoft.com/office/drawing/2014/main" id="{E3A10EBF-3197-483A-A366-C0204B7430C4}"/>
              </a:ext>
            </a:extLst>
          </p:cNvPr>
          <p:cNvSpPr txBox="1"/>
          <p:nvPr/>
        </p:nvSpPr>
        <p:spPr>
          <a:xfrm rot="16200000">
            <a:off x="-283245" y="2356258"/>
            <a:ext cx="914400" cy="914400"/>
          </a:xfrm>
          <a:prstGeom prst="rect">
            <a:avLst/>
          </a:prstGeom>
        </p:spPr>
        <p:txBody>
          <a:bodyPr wrap="none" rtlCol="0" anchor="ctr">
            <a:normAutofit/>
          </a:bodyPr>
          <a:lstStyle/>
          <a:p>
            <a:pPr algn="l"/>
            <a:r>
              <a:rPr lang="fr-FR" b="1" i="0" dirty="0" err="1">
                <a:solidFill>
                  <a:srgbClr val="535655"/>
                </a:solidFill>
                <a:latin typeface="Gotham Bold"/>
                <a:cs typeface="Gotham Bold"/>
              </a:rPr>
              <a:t>postprocessing</a:t>
            </a:r>
            <a:endParaRPr lang="fr-FR" b="1" i="0" dirty="0">
              <a:solidFill>
                <a:srgbClr val="535655"/>
              </a:solidFill>
              <a:latin typeface="Gotham Bold"/>
              <a:cs typeface="Gotham Bold"/>
            </a:endParaRPr>
          </a:p>
        </p:txBody>
      </p:sp>
      <p:sp>
        <p:nvSpPr>
          <p:cNvPr id="5" name="ZoneTexte 4">
            <a:extLst>
              <a:ext uri="{FF2B5EF4-FFF2-40B4-BE49-F238E27FC236}">
                <a16:creationId xmlns:a16="http://schemas.microsoft.com/office/drawing/2014/main" id="{FB976A62-7E68-48A1-ABF7-101EE975E069}"/>
              </a:ext>
            </a:extLst>
          </p:cNvPr>
          <p:cNvSpPr txBox="1"/>
          <p:nvPr/>
        </p:nvSpPr>
        <p:spPr>
          <a:xfrm rot="16200000">
            <a:off x="-52548" y="4800600"/>
            <a:ext cx="914400" cy="914400"/>
          </a:xfrm>
          <a:prstGeom prst="rect">
            <a:avLst/>
          </a:prstGeom>
        </p:spPr>
        <p:txBody>
          <a:bodyPr wrap="none" rtlCol="0" anchor="ctr">
            <a:normAutofit/>
          </a:bodyPr>
          <a:lstStyle/>
          <a:p>
            <a:pPr algn="l"/>
            <a:r>
              <a:rPr lang="fr-FR" b="1" i="0" dirty="0" err="1">
                <a:solidFill>
                  <a:srgbClr val="535655"/>
                </a:solidFill>
                <a:latin typeface="Gotham Bold"/>
              </a:rPr>
              <a:t>Coupling</a:t>
            </a:r>
            <a:r>
              <a:rPr lang="fr-FR" b="1" i="0" dirty="0">
                <a:solidFill>
                  <a:srgbClr val="535655"/>
                </a:solidFill>
                <a:latin typeface="Gotham Bold"/>
              </a:rPr>
              <a:t> source </a:t>
            </a:r>
            <a:r>
              <a:rPr lang="fr-FR" b="1" i="0" dirty="0" err="1">
                <a:solidFill>
                  <a:srgbClr val="535655"/>
                </a:solidFill>
                <a:latin typeface="Gotham Bold"/>
              </a:rPr>
              <a:t>term</a:t>
            </a:r>
            <a:endParaRPr lang="fr-FR" b="1" i="0" dirty="0">
              <a:solidFill>
                <a:srgbClr val="535655"/>
              </a:solidFill>
              <a:latin typeface="Gotham Bold"/>
            </a:endParaRPr>
          </a:p>
          <a:p>
            <a:pPr algn="l"/>
            <a:endParaRPr lang="fr-FR" sz="3000" b="1" i="0" dirty="0">
              <a:solidFill>
                <a:srgbClr val="535655"/>
              </a:solidFill>
              <a:latin typeface="Gotham Bold"/>
              <a:cs typeface="Gotham Bold"/>
            </a:endParaRPr>
          </a:p>
        </p:txBody>
      </p:sp>
    </p:spTree>
    <p:extLst>
      <p:ext uri="{BB962C8B-B14F-4D97-AF65-F5344CB8AC3E}">
        <p14:creationId xmlns:p14="http://schemas.microsoft.com/office/powerpoint/2010/main" val="983780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 name="Connecteur droit avec flèche 63">
            <a:extLst>
              <a:ext uri="{FF2B5EF4-FFF2-40B4-BE49-F238E27FC236}">
                <a16:creationId xmlns:a16="http://schemas.microsoft.com/office/drawing/2014/main" id="{32FB2653-63F7-4080-A8F3-72648F930EEC}"/>
              </a:ext>
            </a:extLst>
          </p:cNvPr>
          <p:cNvCxnSpPr>
            <a:cxnSpLocks/>
          </p:cNvCxnSpPr>
          <p:nvPr/>
        </p:nvCxnSpPr>
        <p:spPr>
          <a:xfrm>
            <a:off x="4000153" y="1933659"/>
            <a:ext cx="0" cy="1717472"/>
          </a:xfrm>
          <a:prstGeom prst="straightConnector1">
            <a:avLst/>
          </a:prstGeom>
          <a:ln>
            <a:solidFill>
              <a:schemeClr val="accent6">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dirty="0" err="1"/>
              <a:t>Logical</a:t>
            </a:r>
            <a:r>
              <a:rPr lang="fr-FR" dirty="0"/>
              <a:t> </a:t>
            </a:r>
            <a:r>
              <a:rPr lang="fr-FR" dirty="0" err="1"/>
              <a:t>Tree</a:t>
            </a:r>
            <a:endParaRPr lang="en-GB" dirty="0"/>
          </a:p>
        </p:txBody>
      </p:sp>
      <p:sp>
        <p:nvSpPr>
          <p:cNvPr id="4" name="Slide Number Placeholder 3"/>
          <p:cNvSpPr>
            <a:spLocks noGrp="1"/>
          </p:cNvSpPr>
          <p:nvPr>
            <p:ph type="sldNum" sz="quarter" idx="12"/>
          </p:nvPr>
        </p:nvSpPr>
        <p:spPr/>
        <p:txBody>
          <a:bodyPr/>
          <a:lstStyle/>
          <a:p>
            <a:pPr>
              <a:defRPr/>
            </a:pPr>
            <a:fld id="{C61710B5-687D-4ECB-9974-460DA2155974}" type="slidenum">
              <a:rPr lang="en-US" smtClean="0"/>
              <a:pPr>
                <a:defRPr/>
              </a:pPr>
              <a:t>5</a:t>
            </a:fld>
            <a:endParaRPr lang="en-US" dirty="0"/>
          </a:p>
        </p:txBody>
      </p:sp>
      <p:sp>
        <p:nvSpPr>
          <p:cNvPr id="6" name="Rectangle 5">
            <a:extLst>
              <a:ext uri="{FF2B5EF4-FFF2-40B4-BE49-F238E27FC236}">
                <a16:creationId xmlns:a16="http://schemas.microsoft.com/office/drawing/2014/main" id="{9B07DD44-4C1E-44BC-A20A-1D7A5911092A}"/>
              </a:ext>
            </a:extLst>
          </p:cNvPr>
          <p:cNvSpPr/>
          <p:nvPr/>
        </p:nvSpPr>
        <p:spPr>
          <a:xfrm>
            <a:off x="1619076" y="1440810"/>
            <a:ext cx="1216403" cy="492849"/>
          </a:xfrm>
          <a:prstGeom prst="rect">
            <a:avLst/>
          </a:prstGeom>
          <a:solidFill>
            <a:schemeClr val="bg1">
              <a:lumMod val="85000"/>
            </a:schemeClr>
          </a:solidFill>
          <a:ln w="28575">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solidFill>
                  <a:schemeClr val="bg1">
                    <a:lumMod val="50000"/>
                  </a:schemeClr>
                </a:solidFill>
                <a:latin typeface="Gotham Bold"/>
              </a:rPr>
              <a:t>One </a:t>
            </a:r>
            <a:r>
              <a:rPr lang="fr-FR" dirty="0" err="1">
                <a:solidFill>
                  <a:schemeClr val="bg1">
                    <a:lumMod val="50000"/>
                  </a:schemeClr>
                </a:solidFill>
                <a:latin typeface="Gotham Bold"/>
              </a:rPr>
              <a:t>Way</a:t>
            </a:r>
            <a:br>
              <a:rPr lang="fr-FR" dirty="0">
                <a:solidFill>
                  <a:schemeClr val="bg1">
                    <a:lumMod val="50000"/>
                  </a:schemeClr>
                </a:solidFill>
                <a:latin typeface="Gotham Bold"/>
              </a:rPr>
            </a:br>
            <a:r>
              <a:rPr lang="fr-FR" sz="1200" dirty="0" err="1">
                <a:solidFill>
                  <a:schemeClr val="bg1">
                    <a:lumMod val="50000"/>
                  </a:schemeClr>
                </a:solidFill>
                <a:latin typeface="Gotham Bold"/>
              </a:rPr>
              <a:t>iilagr</a:t>
            </a:r>
            <a:r>
              <a:rPr lang="fr-FR" sz="1200" dirty="0">
                <a:solidFill>
                  <a:schemeClr val="bg1">
                    <a:lumMod val="50000"/>
                  </a:schemeClr>
                </a:solidFill>
                <a:latin typeface="Gotham Bold"/>
              </a:rPr>
              <a:t>=1</a:t>
            </a:r>
            <a:endParaRPr lang="fr-FR" dirty="0">
              <a:solidFill>
                <a:schemeClr val="bg1">
                  <a:lumMod val="50000"/>
                </a:schemeClr>
              </a:solidFill>
              <a:latin typeface="Gotham Bold"/>
            </a:endParaRPr>
          </a:p>
        </p:txBody>
      </p:sp>
      <p:sp>
        <p:nvSpPr>
          <p:cNvPr id="8" name="Rectangle 7">
            <a:extLst>
              <a:ext uri="{FF2B5EF4-FFF2-40B4-BE49-F238E27FC236}">
                <a16:creationId xmlns:a16="http://schemas.microsoft.com/office/drawing/2014/main" id="{2F2AE458-AF2C-47F0-A006-14B6D96B4A77}"/>
              </a:ext>
            </a:extLst>
          </p:cNvPr>
          <p:cNvSpPr/>
          <p:nvPr/>
        </p:nvSpPr>
        <p:spPr>
          <a:xfrm>
            <a:off x="3547437" y="1440809"/>
            <a:ext cx="1216403" cy="492851"/>
          </a:xfrm>
          <a:prstGeom prst="rect">
            <a:avLst/>
          </a:prstGeom>
          <a:solidFill>
            <a:schemeClr val="bg1">
              <a:lumMod val="85000"/>
            </a:schemeClr>
          </a:solidFill>
          <a:ln w="28575">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a:solidFill>
                  <a:schemeClr val="bg1">
                    <a:lumMod val="50000"/>
                  </a:schemeClr>
                </a:solidFill>
                <a:latin typeface="Gotham Bold"/>
              </a:rPr>
              <a:t>Two</a:t>
            </a:r>
            <a:r>
              <a:rPr lang="fr-FR" dirty="0">
                <a:solidFill>
                  <a:schemeClr val="bg1">
                    <a:lumMod val="50000"/>
                  </a:schemeClr>
                </a:solidFill>
                <a:latin typeface="Gotham Bold"/>
              </a:rPr>
              <a:t> </a:t>
            </a:r>
            <a:r>
              <a:rPr lang="fr-FR" dirty="0" err="1">
                <a:solidFill>
                  <a:schemeClr val="bg1">
                    <a:lumMod val="50000"/>
                  </a:schemeClr>
                </a:solidFill>
                <a:latin typeface="Gotham Bold"/>
              </a:rPr>
              <a:t>Way</a:t>
            </a:r>
            <a:br>
              <a:rPr kumimoji="0" lang="fr-FR" sz="1800" b="0" i="1" u="none" strike="noStrike" kern="1200" cap="none" spc="0" normalizeH="0" baseline="0" noProof="0" dirty="0">
                <a:ln>
                  <a:noFill/>
                </a:ln>
                <a:solidFill>
                  <a:prstClr val="white">
                    <a:lumMod val="50000"/>
                  </a:prstClr>
                </a:solidFill>
                <a:effectLst/>
                <a:uLnTx/>
                <a:uFillTx/>
                <a:latin typeface="Gotham Bold"/>
                <a:ea typeface="+mn-ea"/>
                <a:cs typeface="+mn-cs"/>
              </a:rPr>
            </a:br>
            <a:r>
              <a:rPr kumimoji="0" lang="fr-FR" sz="1200" b="0" i="1" u="none" strike="noStrike" kern="1200" cap="none" spc="0" normalizeH="0" baseline="0" noProof="0" dirty="0" err="1">
                <a:ln>
                  <a:noFill/>
                </a:ln>
                <a:solidFill>
                  <a:prstClr val="white">
                    <a:lumMod val="50000"/>
                  </a:prstClr>
                </a:solidFill>
                <a:effectLst/>
                <a:uLnTx/>
                <a:uFillTx/>
                <a:latin typeface="Gotham Bold"/>
                <a:ea typeface="+mn-ea"/>
                <a:cs typeface="+mn-cs"/>
              </a:rPr>
              <a:t>iilagr</a:t>
            </a:r>
            <a:r>
              <a:rPr kumimoji="0" lang="fr-FR" sz="1200" b="0" i="1" u="none" strike="noStrike" kern="1200" cap="none" spc="0" normalizeH="0" baseline="0" noProof="0" dirty="0">
                <a:ln>
                  <a:noFill/>
                </a:ln>
                <a:solidFill>
                  <a:prstClr val="white">
                    <a:lumMod val="50000"/>
                  </a:prstClr>
                </a:solidFill>
                <a:effectLst/>
                <a:uLnTx/>
                <a:uFillTx/>
                <a:latin typeface="Gotham Bold"/>
                <a:ea typeface="+mn-ea"/>
                <a:cs typeface="+mn-cs"/>
              </a:rPr>
              <a:t>=2</a:t>
            </a:r>
            <a:endParaRPr lang="fr-FR" dirty="0">
              <a:solidFill>
                <a:schemeClr val="bg1">
                  <a:lumMod val="50000"/>
                </a:schemeClr>
              </a:solidFill>
              <a:latin typeface="Gotham Bold"/>
            </a:endParaRPr>
          </a:p>
        </p:txBody>
      </p:sp>
      <p:sp>
        <p:nvSpPr>
          <p:cNvPr id="10" name="Rectangle 9">
            <a:extLst>
              <a:ext uri="{FF2B5EF4-FFF2-40B4-BE49-F238E27FC236}">
                <a16:creationId xmlns:a16="http://schemas.microsoft.com/office/drawing/2014/main" id="{FCAB1433-5179-46D0-8D96-64E6E54A7532}"/>
              </a:ext>
            </a:extLst>
          </p:cNvPr>
          <p:cNvSpPr/>
          <p:nvPr/>
        </p:nvSpPr>
        <p:spPr>
          <a:xfrm>
            <a:off x="5475798" y="1440810"/>
            <a:ext cx="1216403" cy="492850"/>
          </a:xfrm>
          <a:prstGeom prst="rect">
            <a:avLst/>
          </a:prstGeom>
          <a:solidFill>
            <a:schemeClr val="bg1">
              <a:lumMod val="85000"/>
            </a:schemeClr>
          </a:solidFill>
          <a:ln w="28575">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a:solidFill>
                  <a:schemeClr val="bg1">
                    <a:lumMod val="50000"/>
                  </a:schemeClr>
                </a:solidFill>
                <a:latin typeface="Gotham Bold"/>
              </a:rPr>
              <a:t>Frozen</a:t>
            </a:r>
            <a:br>
              <a:rPr kumimoji="0" lang="fr-FR" sz="1800" b="0" i="1" u="none" strike="noStrike" kern="1200" cap="none" spc="0" normalizeH="0" baseline="0" noProof="0" dirty="0">
                <a:ln>
                  <a:noFill/>
                </a:ln>
                <a:solidFill>
                  <a:prstClr val="white">
                    <a:lumMod val="50000"/>
                  </a:prstClr>
                </a:solidFill>
                <a:effectLst/>
                <a:uLnTx/>
                <a:uFillTx/>
                <a:latin typeface="Gotham Bold"/>
                <a:ea typeface="+mn-ea"/>
                <a:cs typeface="+mn-cs"/>
              </a:rPr>
            </a:br>
            <a:r>
              <a:rPr kumimoji="0" lang="fr-FR" sz="1200" b="0" i="1" u="none" strike="noStrike" kern="1200" cap="none" spc="0" normalizeH="0" baseline="0" noProof="0" dirty="0" err="1">
                <a:ln>
                  <a:noFill/>
                </a:ln>
                <a:solidFill>
                  <a:prstClr val="white">
                    <a:lumMod val="50000"/>
                  </a:prstClr>
                </a:solidFill>
                <a:effectLst/>
                <a:uLnTx/>
                <a:uFillTx/>
                <a:latin typeface="Gotham Bold"/>
                <a:ea typeface="+mn-ea"/>
                <a:cs typeface="+mn-cs"/>
              </a:rPr>
              <a:t>iilagr</a:t>
            </a:r>
            <a:r>
              <a:rPr kumimoji="0" lang="fr-FR" sz="1200" b="0" i="1" u="none" strike="noStrike" kern="1200" cap="none" spc="0" normalizeH="0" baseline="0" noProof="0" dirty="0">
                <a:ln>
                  <a:noFill/>
                </a:ln>
                <a:solidFill>
                  <a:prstClr val="white">
                    <a:lumMod val="50000"/>
                  </a:prstClr>
                </a:solidFill>
                <a:effectLst/>
                <a:uLnTx/>
                <a:uFillTx/>
                <a:latin typeface="Gotham Bold"/>
                <a:ea typeface="+mn-ea"/>
                <a:cs typeface="+mn-cs"/>
              </a:rPr>
              <a:t>=3</a:t>
            </a:r>
            <a:endParaRPr lang="fr-FR" dirty="0">
              <a:solidFill>
                <a:schemeClr val="bg1">
                  <a:lumMod val="50000"/>
                </a:schemeClr>
              </a:solidFill>
              <a:latin typeface="Gotham Bold"/>
            </a:endParaRPr>
          </a:p>
        </p:txBody>
      </p:sp>
      <p:sp>
        <p:nvSpPr>
          <p:cNvPr id="12" name="Rectangle 11">
            <a:extLst>
              <a:ext uri="{FF2B5EF4-FFF2-40B4-BE49-F238E27FC236}">
                <a16:creationId xmlns:a16="http://schemas.microsoft.com/office/drawing/2014/main" id="{A3129BDA-8A8C-4BFC-B6C9-B32A9701FB4B}"/>
              </a:ext>
            </a:extLst>
          </p:cNvPr>
          <p:cNvSpPr/>
          <p:nvPr/>
        </p:nvSpPr>
        <p:spPr>
          <a:xfrm>
            <a:off x="1619077" y="2474753"/>
            <a:ext cx="5073124" cy="492850"/>
          </a:xfrm>
          <a:prstGeom prst="rect">
            <a:avLst/>
          </a:prstGeom>
          <a:solidFill>
            <a:schemeClr val="bg1">
              <a:lumMod val="85000"/>
            </a:schemeClr>
          </a:solidFill>
          <a:ln w="28575">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a:solidFill>
                  <a:schemeClr val="bg1">
                    <a:lumMod val="50000"/>
                  </a:schemeClr>
                </a:solidFill>
                <a:latin typeface="Gotham Bold"/>
              </a:rPr>
              <a:t>Isttio</a:t>
            </a:r>
            <a:br>
              <a:rPr lang="fr-FR" dirty="0">
                <a:solidFill>
                  <a:schemeClr val="bg1">
                    <a:lumMod val="50000"/>
                  </a:schemeClr>
                </a:solidFill>
                <a:latin typeface="Gotham Bold"/>
              </a:rPr>
            </a:br>
            <a:r>
              <a:rPr lang="fr-FR" sz="1400" dirty="0" err="1">
                <a:solidFill>
                  <a:schemeClr val="bg1">
                    <a:lumMod val="50000"/>
                  </a:schemeClr>
                </a:solidFill>
                <a:latin typeface="Gotham Bold"/>
              </a:rPr>
              <a:t>Steady</a:t>
            </a:r>
            <a:r>
              <a:rPr lang="fr-FR" sz="1400" dirty="0">
                <a:solidFill>
                  <a:schemeClr val="bg1">
                    <a:lumMod val="50000"/>
                  </a:schemeClr>
                </a:solidFill>
                <a:latin typeface="Gotham Bold"/>
              </a:rPr>
              <a:t> state of the </a:t>
            </a:r>
            <a:r>
              <a:rPr lang="fr-FR" sz="1400" dirty="0" err="1">
                <a:solidFill>
                  <a:schemeClr val="bg1">
                    <a:lumMod val="50000"/>
                  </a:schemeClr>
                </a:solidFill>
                <a:latin typeface="Gotham Bold"/>
              </a:rPr>
              <a:t>continuous</a:t>
            </a:r>
            <a:r>
              <a:rPr lang="fr-FR" sz="1400" dirty="0">
                <a:solidFill>
                  <a:schemeClr val="bg1">
                    <a:lumMod val="50000"/>
                  </a:schemeClr>
                </a:solidFill>
                <a:latin typeface="Gotham Bold"/>
              </a:rPr>
              <a:t> phase</a:t>
            </a:r>
          </a:p>
        </p:txBody>
      </p:sp>
      <p:cxnSp>
        <p:nvCxnSpPr>
          <p:cNvPr id="14" name="Connecteur droit avec flèche 13">
            <a:extLst>
              <a:ext uri="{FF2B5EF4-FFF2-40B4-BE49-F238E27FC236}">
                <a16:creationId xmlns:a16="http://schemas.microsoft.com/office/drawing/2014/main" id="{1295AFA0-73E8-46D7-895B-F98DAF132DA1}"/>
              </a:ext>
            </a:extLst>
          </p:cNvPr>
          <p:cNvCxnSpPr>
            <a:cxnSpLocks/>
            <a:stCxn id="6" idx="2"/>
          </p:cNvCxnSpPr>
          <p:nvPr/>
        </p:nvCxnSpPr>
        <p:spPr>
          <a:xfrm>
            <a:off x="2227278" y="1933659"/>
            <a:ext cx="0" cy="548253"/>
          </a:xfrm>
          <a:prstGeom prst="straightConnector1">
            <a:avLst/>
          </a:prstGeom>
          <a:ln>
            <a:solidFill>
              <a:schemeClr val="accent6">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6" name="Connecteur droit avec flèche 15">
            <a:extLst>
              <a:ext uri="{FF2B5EF4-FFF2-40B4-BE49-F238E27FC236}">
                <a16:creationId xmlns:a16="http://schemas.microsoft.com/office/drawing/2014/main" id="{72E0AEBC-0A8F-4628-9646-346A8E1F6E91}"/>
              </a:ext>
            </a:extLst>
          </p:cNvPr>
          <p:cNvCxnSpPr>
            <a:cxnSpLocks/>
            <a:stCxn id="8" idx="2"/>
            <a:endCxn id="12" idx="0"/>
          </p:cNvCxnSpPr>
          <p:nvPr/>
        </p:nvCxnSpPr>
        <p:spPr>
          <a:xfrm>
            <a:off x="4155639" y="1933660"/>
            <a:ext cx="0" cy="541093"/>
          </a:xfrm>
          <a:prstGeom prst="straightConnector1">
            <a:avLst/>
          </a:prstGeom>
          <a:ln>
            <a:solidFill>
              <a:schemeClr val="accent6">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9" name="Connecteur droit avec flèche 18">
            <a:extLst>
              <a:ext uri="{FF2B5EF4-FFF2-40B4-BE49-F238E27FC236}">
                <a16:creationId xmlns:a16="http://schemas.microsoft.com/office/drawing/2014/main" id="{685A94FE-FAD6-48EE-9116-DC550D140C43}"/>
              </a:ext>
            </a:extLst>
          </p:cNvPr>
          <p:cNvCxnSpPr>
            <a:cxnSpLocks/>
            <a:stCxn id="10" idx="2"/>
          </p:cNvCxnSpPr>
          <p:nvPr/>
        </p:nvCxnSpPr>
        <p:spPr>
          <a:xfrm>
            <a:off x="6084000" y="1933660"/>
            <a:ext cx="0" cy="548252"/>
          </a:xfrm>
          <a:prstGeom prst="straightConnector1">
            <a:avLst/>
          </a:prstGeom>
          <a:ln>
            <a:solidFill>
              <a:schemeClr val="accent6">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2" name="Rectangle : coins arrondis 21">
            <a:extLst>
              <a:ext uri="{FF2B5EF4-FFF2-40B4-BE49-F238E27FC236}">
                <a16:creationId xmlns:a16="http://schemas.microsoft.com/office/drawing/2014/main" id="{1F26F6C9-A3BD-4FAE-9ABE-2B2C3198651C}"/>
              </a:ext>
            </a:extLst>
          </p:cNvPr>
          <p:cNvSpPr/>
          <p:nvPr/>
        </p:nvSpPr>
        <p:spPr>
          <a:xfrm>
            <a:off x="6146917" y="2064059"/>
            <a:ext cx="1633930" cy="251718"/>
          </a:xfrm>
          <a:prstGeom prst="roundRect">
            <a:avLst/>
          </a:prstGeom>
          <a:solidFill>
            <a:srgbClr val="FF0000"/>
          </a:solidFill>
          <a:ln w="38100">
            <a:solidFill>
              <a:srgbClr val="78FFAA"/>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b="1" dirty="0" err="1"/>
              <a:t>isttio</a:t>
            </a:r>
            <a:r>
              <a:rPr lang="fr-FR" sz="1400" dirty="0"/>
              <a:t> = 1 if </a:t>
            </a:r>
            <a:r>
              <a:rPr lang="fr-FR" sz="1400" dirty="0" err="1"/>
              <a:t>Frozen</a:t>
            </a:r>
            <a:endParaRPr lang="fr-FR" sz="1400" dirty="0"/>
          </a:p>
        </p:txBody>
      </p:sp>
      <p:sp>
        <p:nvSpPr>
          <p:cNvPr id="28" name="Rectangle 27">
            <a:extLst>
              <a:ext uri="{FF2B5EF4-FFF2-40B4-BE49-F238E27FC236}">
                <a16:creationId xmlns:a16="http://schemas.microsoft.com/office/drawing/2014/main" id="{CE88A5A4-94C3-463C-97E7-BFF1A187F615}"/>
              </a:ext>
            </a:extLst>
          </p:cNvPr>
          <p:cNvSpPr/>
          <p:nvPr/>
        </p:nvSpPr>
        <p:spPr>
          <a:xfrm>
            <a:off x="1593910" y="4279569"/>
            <a:ext cx="1375795" cy="492849"/>
          </a:xfrm>
          <a:prstGeom prst="rect">
            <a:avLst/>
          </a:prstGeom>
          <a:solidFill>
            <a:schemeClr val="bg1">
              <a:lumMod val="85000"/>
            </a:schemeClr>
          </a:solidFill>
          <a:ln w="28575">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a:solidFill>
                  <a:schemeClr val="bg1">
                    <a:lumMod val="50000"/>
                  </a:schemeClr>
                </a:solidFill>
                <a:latin typeface="Gotham Bold"/>
              </a:rPr>
              <a:t>nstist</a:t>
            </a:r>
            <a:endParaRPr lang="fr-FR" dirty="0">
              <a:solidFill>
                <a:schemeClr val="bg1">
                  <a:lumMod val="50000"/>
                </a:schemeClr>
              </a:solidFill>
              <a:latin typeface="Gotham Bold"/>
            </a:endParaRPr>
          </a:p>
          <a:p>
            <a:pPr algn="ctr"/>
            <a:r>
              <a:rPr lang="fr-FR" sz="1100" dirty="0">
                <a:solidFill>
                  <a:schemeClr val="bg1">
                    <a:lumMod val="50000"/>
                  </a:schemeClr>
                </a:solidFill>
                <a:latin typeface="Gotham Bold"/>
              </a:rPr>
              <a:t>volume </a:t>
            </a:r>
            <a:r>
              <a:rPr lang="fr-FR" sz="1100" dirty="0" err="1">
                <a:solidFill>
                  <a:schemeClr val="bg1">
                    <a:lumMod val="50000"/>
                  </a:schemeClr>
                </a:solidFill>
                <a:latin typeface="Gotham Bold"/>
              </a:rPr>
              <a:t>statistics</a:t>
            </a:r>
            <a:r>
              <a:rPr lang="fr-FR" sz="1100" dirty="0">
                <a:solidFill>
                  <a:schemeClr val="bg1">
                    <a:lumMod val="50000"/>
                  </a:schemeClr>
                </a:solidFill>
                <a:latin typeface="Gotham Bold"/>
              </a:rPr>
              <a:t> </a:t>
            </a:r>
            <a:endParaRPr lang="fr-FR" dirty="0">
              <a:solidFill>
                <a:schemeClr val="bg1">
                  <a:lumMod val="50000"/>
                </a:schemeClr>
              </a:solidFill>
              <a:latin typeface="Gotham Bold"/>
            </a:endParaRPr>
          </a:p>
        </p:txBody>
      </p:sp>
      <p:sp>
        <p:nvSpPr>
          <p:cNvPr id="30" name="Rectangle 29">
            <a:extLst>
              <a:ext uri="{FF2B5EF4-FFF2-40B4-BE49-F238E27FC236}">
                <a16:creationId xmlns:a16="http://schemas.microsoft.com/office/drawing/2014/main" id="{6DD8324B-A6B8-4033-AD16-4B0DEEC006EB}"/>
              </a:ext>
            </a:extLst>
          </p:cNvPr>
          <p:cNvSpPr/>
          <p:nvPr/>
        </p:nvSpPr>
        <p:spPr>
          <a:xfrm>
            <a:off x="3848341" y="3651131"/>
            <a:ext cx="2431629" cy="628438"/>
          </a:xfrm>
          <a:prstGeom prst="rect">
            <a:avLst/>
          </a:prstGeom>
          <a:solidFill>
            <a:schemeClr val="bg1">
              <a:lumMod val="85000"/>
            </a:schemeClr>
          </a:solidFill>
          <a:ln w="28575">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800" dirty="0" err="1">
                <a:solidFill>
                  <a:schemeClr val="bg1">
                    <a:lumMod val="50000"/>
                  </a:schemeClr>
                </a:solidFill>
                <a:latin typeface="Gotham Bold"/>
              </a:rPr>
              <a:t>nstits</a:t>
            </a:r>
            <a:r>
              <a:rPr lang="fr-FR" sz="1800" dirty="0">
                <a:solidFill>
                  <a:schemeClr val="bg1">
                    <a:lumMod val="50000"/>
                  </a:schemeClr>
                </a:solidFill>
                <a:latin typeface="Gotham Bold"/>
              </a:rPr>
              <a:t> </a:t>
            </a:r>
          </a:p>
          <a:p>
            <a:pPr algn="ctr"/>
            <a:r>
              <a:rPr lang="en-US" sz="1100" dirty="0">
                <a:solidFill>
                  <a:schemeClr val="bg1">
                    <a:lumMod val="50000"/>
                  </a:schemeClr>
                </a:solidFill>
                <a:latin typeface="Gotham Bold"/>
              </a:rPr>
              <a:t>time-average of the two-way coupling source terms</a:t>
            </a:r>
            <a:endParaRPr lang="fr-FR" dirty="0">
              <a:solidFill>
                <a:schemeClr val="bg1">
                  <a:lumMod val="50000"/>
                </a:schemeClr>
              </a:solidFill>
              <a:latin typeface="Gotham Bold"/>
            </a:endParaRPr>
          </a:p>
        </p:txBody>
      </p:sp>
      <p:sp>
        <p:nvSpPr>
          <p:cNvPr id="32" name="Rectangle : coins arrondis 31">
            <a:extLst>
              <a:ext uri="{FF2B5EF4-FFF2-40B4-BE49-F238E27FC236}">
                <a16:creationId xmlns:a16="http://schemas.microsoft.com/office/drawing/2014/main" id="{F6A7B3D3-AB53-4D41-AC31-99B9BBEE5987}"/>
              </a:ext>
            </a:extLst>
          </p:cNvPr>
          <p:cNvSpPr/>
          <p:nvPr/>
        </p:nvSpPr>
        <p:spPr>
          <a:xfrm>
            <a:off x="7323589" y="2481912"/>
            <a:ext cx="1644242" cy="485691"/>
          </a:xfrm>
          <a:prstGeom prst="roundRect">
            <a:avLst/>
          </a:prstGeom>
          <a:solidFill>
            <a:schemeClr val="accent4">
              <a:lumMod val="60000"/>
              <a:lumOff val="40000"/>
            </a:schemeClr>
          </a:solidFill>
          <a:ln w="38100">
            <a:solidFill>
              <a:srgbClr val="78FFAA"/>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t>GUI Master : Always </a:t>
            </a:r>
            <a:r>
              <a:rPr lang="fr-FR" sz="1400" dirty="0" err="1"/>
              <a:t>available</a:t>
            </a:r>
            <a:endParaRPr lang="fr-FR" sz="1400" dirty="0"/>
          </a:p>
        </p:txBody>
      </p:sp>
      <p:sp>
        <p:nvSpPr>
          <p:cNvPr id="34" name="Rectangle : coins arrondis 33">
            <a:extLst>
              <a:ext uri="{FF2B5EF4-FFF2-40B4-BE49-F238E27FC236}">
                <a16:creationId xmlns:a16="http://schemas.microsoft.com/office/drawing/2014/main" id="{BD3C59E0-C325-4859-A962-21D58ED3A94B}"/>
              </a:ext>
            </a:extLst>
          </p:cNvPr>
          <p:cNvSpPr/>
          <p:nvPr/>
        </p:nvSpPr>
        <p:spPr>
          <a:xfrm>
            <a:off x="7323589" y="4279569"/>
            <a:ext cx="1644242" cy="485691"/>
          </a:xfrm>
          <a:prstGeom prst="roundRect">
            <a:avLst/>
          </a:prstGeom>
          <a:solidFill>
            <a:schemeClr val="accent4">
              <a:lumMod val="60000"/>
              <a:lumOff val="40000"/>
            </a:schemeClr>
          </a:solid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t>GUI Master : Always </a:t>
            </a:r>
            <a:r>
              <a:rPr lang="fr-FR" sz="1400" dirty="0" err="1"/>
              <a:t>available</a:t>
            </a:r>
            <a:endParaRPr lang="fr-FR" sz="1400" dirty="0"/>
          </a:p>
        </p:txBody>
      </p:sp>
      <p:sp>
        <p:nvSpPr>
          <p:cNvPr id="36" name="Rectangle : coins arrondis 35">
            <a:extLst>
              <a:ext uri="{FF2B5EF4-FFF2-40B4-BE49-F238E27FC236}">
                <a16:creationId xmlns:a16="http://schemas.microsoft.com/office/drawing/2014/main" id="{CF148CBD-65AF-4177-90EC-27AA8E68C2DD}"/>
              </a:ext>
            </a:extLst>
          </p:cNvPr>
          <p:cNvSpPr/>
          <p:nvPr/>
        </p:nvSpPr>
        <p:spPr>
          <a:xfrm>
            <a:off x="27519" y="4288719"/>
            <a:ext cx="1459684" cy="485690"/>
          </a:xfrm>
          <a:prstGeom prst="roundRect">
            <a:avLst/>
          </a:prstGeom>
          <a:solidFill>
            <a:srgbClr val="FF0000"/>
          </a:solid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t>If </a:t>
            </a:r>
            <a:r>
              <a:rPr lang="fr-FR" sz="1400" dirty="0" err="1"/>
              <a:t>isttio</a:t>
            </a:r>
            <a:r>
              <a:rPr lang="fr-FR" sz="1400" dirty="0"/>
              <a:t> = 0, </a:t>
            </a:r>
            <a:r>
              <a:rPr lang="fr-FR" sz="1400" dirty="0" err="1"/>
              <a:t>nstist</a:t>
            </a:r>
            <a:r>
              <a:rPr lang="fr-FR" sz="1400" dirty="0"/>
              <a:t> no </a:t>
            </a:r>
            <a:r>
              <a:rPr lang="fr-FR" sz="1400" dirty="0" err="1"/>
              <a:t>needed</a:t>
            </a:r>
            <a:endParaRPr lang="fr-FR" sz="1400" dirty="0"/>
          </a:p>
        </p:txBody>
      </p:sp>
      <p:sp>
        <p:nvSpPr>
          <p:cNvPr id="38" name="Rectangle : coins arrondis 37">
            <a:extLst>
              <a:ext uri="{FF2B5EF4-FFF2-40B4-BE49-F238E27FC236}">
                <a16:creationId xmlns:a16="http://schemas.microsoft.com/office/drawing/2014/main" id="{0110EC4D-069F-4588-BCBB-3BD426D61059}"/>
              </a:ext>
            </a:extLst>
          </p:cNvPr>
          <p:cNvSpPr/>
          <p:nvPr/>
        </p:nvSpPr>
        <p:spPr>
          <a:xfrm>
            <a:off x="5169609" y="3095138"/>
            <a:ext cx="2674098" cy="331025"/>
          </a:xfrm>
          <a:prstGeom prst="roundRect">
            <a:avLst/>
          </a:prstGeom>
          <a:solidFill>
            <a:srgbClr val="FF0000"/>
          </a:solidFill>
          <a:ln w="38100">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b="1" dirty="0" err="1"/>
              <a:t>nstits</a:t>
            </a:r>
            <a:r>
              <a:rPr lang="fr-FR" sz="1400" dirty="0"/>
              <a:t> </a:t>
            </a:r>
            <a:r>
              <a:rPr lang="fr-FR" sz="1400" dirty="0" err="1"/>
              <a:t>only</a:t>
            </a:r>
            <a:r>
              <a:rPr lang="fr-FR" sz="1400" dirty="0"/>
              <a:t> for </a:t>
            </a:r>
            <a:r>
              <a:rPr lang="fr-FR" sz="1400" dirty="0" err="1"/>
              <a:t>Two</a:t>
            </a:r>
            <a:r>
              <a:rPr lang="fr-FR" sz="1400" dirty="0"/>
              <a:t> </a:t>
            </a:r>
            <a:r>
              <a:rPr lang="fr-FR" sz="1400" dirty="0" err="1"/>
              <a:t>Way</a:t>
            </a:r>
            <a:r>
              <a:rPr lang="fr-FR" sz="1400" dirty="0"/>
              <a:t>+ </a:t>
            </a:r>
            <a:r>
              <a:rPr lang="fr-FR" sz="1400" dirty="0" err="1"/>
              <a:t>isttio</a:t>
            </a:r>
            <a:r>
              <a:rPr lang="fr-FR" sz="1400" dirty="0"/>
              <a:t> = 1</a:t>
            </a:r>
          </a:p>
        </p:txBody>
      </p:sp>
      <p:sp>
        <p:nvSpPr>
          <p:cNvPr id="45" name="Rectangle : coins arrondis 44">
            <a:extLst>
              <a:ext uri="{FF2B5EF4-FFF2-40B4-BE49-F238E27FC236}">
                <a16:creationId xmlns:a16="http://schemas.microsoft.com/office/drawing/2014/main" id="{E2F2FF6B-6DDE-4E81-80C5-07CC4EAD3B8F}"/>
              </a:ext>
            </a:extLst>
          </p:cNvPr>
          <p:cNvSpPr/>
          <p:nvPr/>
        </p:nvSpPr>
        <p:spPr>
          <a:xfrm>
            <a:off x="4196479" y="2064426"/>
            <a:ext cx="1216403" cy="251718"/>
          </a:xfrm>
          <a:prstGeom prst="round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b="1" dirty="0" err="1"/>
              <a:t>isttio</a:t>
            </a:r>
            <a:r>
              <a:rPr lang="fr-FR" sz="1400" dirty="0"/>
              <a:t> = 0 or 1</a:t>
            </a:r>
          </a:p>
        </p:txBody>
      </p:sp>
      <p:sp>
        <p:nvSpPr>
          <p:cNvPr id="47" name="Rectangle : coins arrondis 46">
            <a:extLst>
              <a:ext uri="{FF2B5EF4-FFF2-40B4-BE49-F238E27FC236}">
                <a16:creationId xmlns:a16="http://schemas.microsoft.com/office/drawing/2014/main" id="{9800550C-F6C3-41E0-870A-F7ACF3E44B30}"/>
              </a:ext>
            </a:extLst>
          </p:cNvPr>
          <p:cNvSpPr/>
          <p:nvPr/>
        </p:nvSpPr>
        <p:spPr>
          <a:xfrm>
            <a:off x="2290195" y="2066679"/>
            <a:ext cx="1216403" cy="251718"/>
          </a:xfrm>
          <a:prstGeom prst="round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b="1" dirty="0" err="1"/>
              <a:t>isttio</a:t>
            </a:r>
            <a:r>
              <a:rPr lang="fr-FR" sz="1400" dirty="0"/>
              <a:t> = 0 or 1</a:t>
            </a:r>
          </a:p>
        </p:txBody>
      </p:sp>
      <p:cxnSp>
        <p:nvCxnSpPr>
          <p:cNvPr id="48" name="Connecteur droit avec flèche 47">
            <a:extLst>
              <a:ext uri="{FF2B5EF4-FFF2-40B4-BE49-F238E27FC236}">
                <a16:creationId xmlns:a16="http://schemas.microsoft.com/office/drawing/2014/main" id="{D924C61F-9E50-4294-A48E-C62F6BA9B756}"/>
              </a:ext>
            </a:extLst>
          </p:cNvPr>
          <p:cNvCxnSpPr>
            <a:cxnSpLocks/>
            <a:endCxn id="30" idx="0"/>
          </p:cNvCxnSpPr>
          <p:nvPr/>
        </p:nvCxnSpPr>
        <p:spPr>
          <a:xfrm>
            <a:off x="5064156" y="3003959"/>
            <a:ext cx="0" cy="647172"/>
          </a:xfrm>
          <a:prstGeom prst="straightConnector1">
            <a:avLst/>
          </a:prstGeom>
          <a:ln>
            <a:solidFill>
              <a:schemeClr val="accent6">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1" name="Rectangle : coins arrondis 50">
            <a:extLst>
              <a:ext uri="{FF2B5EF4-FFF2-40B4-BE49-F238E27FC236}">
                <a16:creationId xmlns:a16="http://schemas.microsoft.com/office/drawing/2014/main" id="{E05AE964-6F7D-4325-A378-568BEF0095CA}"/>
              </a:ext>
            </a:extLst>
          </p:cNvPr>
          <p:cNvSpPr/>
          <p:nvPr/>
        </p:nvSpPr>
        <p:spPr>
          <a:xfrm>
            <a:off x="13250" y="3840216"/>
            <a:ext cx="2086053" cy="331025"/>
          </a:xfrm>
          <a:prstGeom prst="roundRect">
            <a:avLst/>
          </a:prstGeom>
          <a:solidFill>
            <a:srgbClr val="FF0000"/>
          </a:solid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b="1" dirty="0" err="1"/>
              <a:t>nstist</a:t>
            </a:r>
            <a:r>
              <a:rPr lang="fr-FR" sz="1400" dirty="0"/>
              <a:t> </a:t>
            </a:r>
            <a:r>
              <a:rPr lang="fr-FR" sz="1400" dirty="0" err="1"/>
              <a:t>only</a:t>
            </a:r>
            <a:r>
              <a:rPr lang="fr-FR" sz="1400" dirty="0"/>
              <a:t> </a:t>
            </a:r>
            <a:r>
              <a:rPr lang="fr-FR" sz="1400" dirty="0" err="1"/>
              <a:t>when</a:t>
            </a:r>
            <a:r>
              <a:rPr lang="fr-FR" sz="1400" dirty="0"/>
              <a:t> </a:t>
            </a:r>
            <a:r>
              <a:rPr lang="fr-FR" sz="1400" dirty="0" err="1"/>
              <a:t>isttio</a:t>
            </a:r>
            <a:r>
              <a:rPr lang="fr-FR" sz="1400" dirty="0"/>
              <a:t> = 1</a:t>
            </a:r>
          </a:p>
        </p:txBody>
      </p:sp>
      <p:sp>
        <p:nvSpPr>
          <p:cNvPr id="54" name="Flèche : droite 53">
            <a:extLst>
              <a:ext uri="{FF2B5EF4-FFF2-40B4-BE49-F238E27FC236}">
                <a16:creationId xmlns:a16="http://schemas.microsoft.com/office/drawing/2014/main" id="{19D832BD-EC96-4B4D-9FA0-2E27BF83B76F}"/>
              </a:ext>
            </a:extLst>
          </p:cNvPr>
          <p:cNvSpPr/>
          <p:nvPr/>
        </p:nvSpPr>
        <p:spPr>
          <a:xfrm>
            <a:off x="6795083" y="2679233"/>
            <a:ext cx="427838" cy="14899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6" name="Flèche : droite 55">
            <a:extLst>
              <a:ext uri="{FF2B5EF4-FFF2-40B4-BE49-F238E27FC236}">
                <a16:creationId xmlns:a16="http://schemas.microsoft.com/office/drawing/2014/main" id="{187C5208-123F-4173-BFEC-F1E840FD7220}"/>
              </a:ext>
            </a:extLst>
          </p:cNvPr>
          <p:cNvSpPr/>
          <p:nvPr/>
        </p:nvSpPr>
        <p:spPr>
          <a:xfrm>
            <a:off x="3070373" y="4444847"/>
            <a:ext cx="4152548" cy="17343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60" name="Rectangle : coins arrondis 59">
            <a:extLst>
              <a:ext uri="{FF2B5EF4-FFF2-40B4-BE49-F238E27FC236}">
                <a16:creationId xmlns:a16="http://schemas.microsoft.com/office/drawing/2014/main" id="{0ECB0AEB-9184-4B97-81CB-C8BC024F081A}"/>
              </a:ext>
            </a:extLst>
          </p:cNvPr>
          <p:cNvSpPr/>
          <p:nvPr/>
        </p:nvSpPr>
        <p:spPr>
          <a:xfrm>
            <a:off x="6834231" y="3639666"/>
            <a:ext cx="2133600" cy="485691"/>
          </a:xfrm>
          <a:prstGeom prst="roundRect">
            <a:avLst/>
          </a:prstGeom>
          <a:solidFill>
            <a:schemeClr val="accent4">
              <a:lumMod val="60000"/>
              <a:lumOff val="40000"/>
            </a:schemeClr>
          </a:solidFill>
          <a:ln w="38100">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t>GUI Master : </a:t>
            </a:r>
            <a:r>
              <a:rPr lang="fr-FR" sz="1400" dirty="0" err="1"/>
              <a:t>Available</a:t>
            </a:r>
            <a:r>
              <a:rPr lang="fr-FR" sz="1400" dirty="0"/>
              <a:t> </a:t>
            </a:r>
            <a:r>
              <a:rPr lang="fr-FR" sz="1400" dirty="0" err="1"/>
              <a:t>independently</a:t>
            </a:r>
            <a:r>
              <a:rPr lang="fr-FR" sz="1400" dirty="0"/>
              <a:t> of </a:t>
            </a:r>
            <a:r>
              <a:rPr lang="fr-FR" sz="1400" dirty="0" err="1"/>
              <a:t>isttio</a:t>
            </a:r>
            <a:endParaRPr lang="fr-FR" sz="1400" dirty="0"/>
          </a:p>
        </p:txBody>
      </p:sp>
      <p:sp>
        <p:nvSpPr>
          <p:cNvPr id="62" name="Flèche : droite 61">
            <a:extLst>
              <a:ext uri="{FF2B5EF4-FFF2-40B4-BE49-F238E27FC236}">
                <a16:creationId xmlns:a16="http://schemas.microsoft.com/office/drawing/2014/main" id="{DDDEF696-E70B-46B3-A730-91C992B5E32A}"/>
              </a:ext>
            </a:extLst>
          </p:cNvPr>
          <p:cNvSpPr/>
          <p:nvPr/>
        </p:nvSpPr>
        <p:spPr>
          <a:xfrm>
            <a:off x="6351604" y="3832371"/>
            <a:ext cx="427838" cy="14899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70" name="Triangle isocèle 69">
            <a:extLst>
              <a:ext uri="{FF2B5EF4-FFF2-40B4-BE49-F238E27FC236}">
                <a16:creationId xmlns:a16="http://schemas.microsoft.com/office/drawing/2014/main" id="{EABB429F-7FD8-49FD-AFDD-AF1873CF631E}"/>
              </a:ext>
            </a:extLst>
          </p:cNvPr>
          <p:cNvSpPr/>
          <p:nvPr/>
        </p:nvSpPr>
        <p:spPr>
          <a:xfrm>
            <a:off x="8728745" y="3653777"/>
            <a:ext cx="217234" cy="189440"/>
          </a:xfrm>
          <a:prstGeom prst="triangle">
            <a:avLst/>
          </a:prstGeom>
          <a:solidFill>
            <a:srgbClr val="FFFF00"/>
          </a:solid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b="1" i="0" dirty="0">
                <a:solidFill>
                  <a:schemeClr val="tx1"/>
                </a:solidFill>
                <a:latin typeface="Gotham Bold" panose="02000803030000020004"/>
              </a:rPr>
              <a:t>!</a:t>
            </a:r>
          </a:p>
        </p:txBody>
      </p:sp>
      <p:sp>
        <p:nvSpPr>
          <p:cNvPr id="72" name="Triangle isocèle 71">
            <a:extLst>
              <a:ext uri="{FF2B5EF4-FFF2-40B4-BE49-F238E27FC236}">
                <a16:creationId xmlns:a16="http://schemas.microsoft.com/office/drawing/2014/main" id="{B13EFBE7-29DA-4503-A871-0341D1BE88CF}"/>
              </a:ext>
            </a:extLst>
          </p:cNvPr>
          <p:cNvSpPr/>
          <p:nvPr/>
        </p:nvSpPr>
        <p:spPr>
          <a:xfrm>
            <a:off x="8728745" y="4318709"/>
            <a:ext cx="217234" cy="189440"/>
          </a:xfrm>
          <a:prstGeom prst="triangle">
            <a:avLst/>
          </a:prstGeom>
          <a:solidFill>
            <a:srgbClr val="FFFF00"/>
          </a:solid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b="1" i="0" dirty="0">
                <a:solidFill>
                  <a:schemeClr val="tx1"/>
                </a:solidFill>
                <a:latin typeface="Gotham Bold" panose="02000803030000020004"/>
              </a:rPr>
              <a:t>!</a:t>
            </a:r>
          </a:p>
        </p:txBody>
      </p:sp>
    </p:spTree>
    <p:extLst>
      <p:ext uri="{BB962C8B-B14F-4D97-AF65-F5344CB8AC3E}">
        <p14:creationId xmlns:p14="http://schemas.microsoft.com/office/powerpoint/2010/main" val="829493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Logical</a:t>
            </a:r>
            <a:r>
              <a:rPr lang="fr-FR" dirty="0"/>
              <a:t> </a:t>
            </a:r>
            <a:r>
              <a:rPr lang="fr-FR" dirty="0" err="1"/>
              <a:t>Tree</a:t>
            </a:r>
            <a:r>
              <a:rPr lang="fr-FR" dirty="0"/>
              <a:t>- One </a:t>
            </a:r>
            <a:r>
              <a:rPr lang="fr-FR" dirty="0" err="1"/>
              <a:t>Way</a:t>
            </a:r>
            <a:endParaRPr lang="en-GB" dirty="0"/>
          </a:p>
        </p:txBody>
      </p:sp>
      <p:sp>
        <p:nvSpPr>
          <p:cNvPr id="4" name="Slide Number Placeholder 3"/>
          <p:cNvSpPr>
            <a:spLocks noGrp="1"/>
          </p:cNvSpPr>
          <p:nvPr>
            <p:ph type="sldNum" sz="quarter" idx="12"/>
          </p:nvPr>
        </p:nvSpPr>
        <p:spPr/>
        <p:txBody>
          <a:bodyPr/>
          <a:lstStyle/>
          <a:p>
            <a:pPr>
              <a:defRPr/>
            </a:pPr>
            <a:fld id="{C61710B5-687D-4ECB-9974-460DA2155974}" type="slidenum">
              <a:rPr lang="en-US" smtClean="0"/>
              <a:pPr>
                <a:defRPr/>
              </a:pPr>
              <a:t>6</a:t>
            </a:fld>
            <a:endParaRPr lang="en-US" dirty="0"/>
          </a:p>
        </p:txBody>
      </p:sp>
      <p:sp>
        <p:nvSpPr>
          <p:cNvPr id="6" name="Rectangle 5">
            <a:extLst>
              <a:ext uri="{FF2B5EF4-FFF2-40B4-BE49-F238E27FC236}">
                <a16:creationId xmlns:a16="http://schemas.microsoft.com/office/drawing/2014/main" id="{9B07DD44-4C1E-44BC-A20A-1D7A5911092A}"/>
              </a:ext>
            </a:extLst>
          </p:cNvPr>
          <p:cNvSpPr/>
          <p:nvPr/>
        </p:nvSpPr>
        <p:spPr>
          <a:xfrm>
            <a:off x="1619076" y="1440810"/>
            <a:ext cx="1216403" cy="492849"/>
          </a:xfrm>
          <a:prstGeom prst="rect">
            <a:avLst/>
          </a:prstGeom>
          <a:solidFill>
            <a:schemeClr val="bg1">
              <a:lumMod val="85000"/>
            </a:schemeClr>
          </a:solidFill>
          <a:ln w="28575">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solidFill>
                  <a:schemeClr val="bg1">
                    <a:lumMod val="50000"/>
                  </a:schemeClr>
                </a:solidFill>
                <a:latin typeface="Gotham Bold"/>
              </a:rPr>
              <a:t>One </a:t>
            </a:r>
            <a:r>
              <a:rPr lang="fr-FR" dirty="0" err="1">
                <a:solidFill>
                  <a:schemeClr val="bg1">
                    <a:lumMod val="50000"/>
                  </a:schemeClr>
                </a:solidFill>
                <a:latin typeface="Gotham Bold"/>
              </a:rPr>
              <a:t>Way</a:t>
            </a:r>
            <a:br>
              <a:rPr lang="fr-FR" dirty="0">
                <a:solidFill>
                  <a:schemeClr val="bg1">
                    <a:lumMod val="50000"/>
                  </a:schemeClr>
                </a:solidFill>
                <a:latin typeface="Gotham Bold"/>
              </a:rPr>
            </a:br>
            <a:r>
              <a:rPr lang="fr-FR" sz="1200" dirty="0" err="1">
                <a:solidFill>
                  <a:schemeClr val="bg1">
                    <a:lumMod val="50000"/>
                  </a:schemeClr>
                </a:solidFill>
                <a:latin typeface="Gotham Bold"/>
              </a:rPr>
              <a:t>iilagr</a:t>
            </a:r>
            <a:r>
              <a:rPr lang="fr-FR" sz="1200" dirty="0">
                <a:solidFill>
                  <a:schemeClr val="bg1">
                    <a:lumMod val="50000"/>
                  </a:schemeClr>
                </a:solidFill>
                <a:latin typeface="Gotham Bold"/>
              </a:rPr>
              <a:t>=1</a:t>
            </a:r>
            <a:endParaRPr lang="fr-FR" dirty="0">
              <a:solidFill>
                <a:schemeClr val="bg1">
                  <a:lumMod val="50000"/>
                </a:schemeClr>
              </a:solidFill>
              <a:latin typeface="Gotham Bold"/>
            </a:endParaRPr>
          </a:p>
        </p:txBody>
      </p:sp>
      <p:sp>
        <p:nvSpPr>
          <p:cNvPr id="12" name="Rectangle 11">
            <a:extLst>
              <a:ext uri="{FF2B5EF4-FFF2-40B4-BE49-F238E27FC236}">
                <a16:creationId xmlns:a16="http://schemas.microsoft.com/office/drawing/2014/main" id="{A3129BDA-8A8C-4BFC-B6C9-B32A9701FB4B}"/>
              </a:ext>
            </a:extLst>
          </p:cNvPr>
          <p:cNvSpPr/>
          <p:nvPr/>
        </p:nvSpPr>
        <p:spPr>
          <a:xfrm>
            <a:off x="1619077" y="2474753"/>
            <a:ext cx="5073124" cy="492850"/>
          </a:xfrm>
          <a:prstGeom prst="rect">
            <a:avLst/>
          </a:prstGeom>
          <a:solidFill>
            <a:schemeClr val="bg1">
              <a:lumMod val="85000"/>
            </a:schemeClr>
          </a:solidFill>
          <a:ln w="28575">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a:solidFill>
                  <a:schemeClr val="bg1">
                    <a:lumMod val="50000"/>
                  </a:schemeClr>
                </a:solidFill>
                <a:latin typeface="Gotham Bold"/>
              </a:rPr>
              <a:t>Isttio</a:t>
            </a:r>
            <a:br>
              <a:rPr lang="fr-FR" dirty="0">
                <a:solidFill>
                  <a:schemeClr val="bg1">
                    <a:lumMod val="50000"/>
                  </a:schemeClr>
                </a:solidFill>
                <a:latin typeface="Gotham Bold"/>
              </a:rPr>
            </a:br>
            <a:r>
              <a:rPr lang="fr-FR" sz="1400" dirty="0" err="1">
                <a:solidFill>
                  <a:schemeClr val="bg1">
                    <a:lumMod val="50000"/>
                  </a:schemeClr>
                </a:solidFill>
                <a:latin typeface="Gotham Bold"/>
              </a:rPr>
              <a:t>Steady</a:t>
            </a:r>
            <a:r>
              <a:rPr lang="fr-FR" sz="1400" dirty="0">
                <a:solidFill>
                  <a:schemeClr val="bg1">
                    <a:lumMod val="50000"/>
                  </a:schemeClr>
                </a:solidFill>
                <a:latin typeface="Gotham Bold"/>
              </a:rPr>
              <a:t> state of the </a:t>
            </a:r>
            <a:r>
              <a:rPr lang="fr-FR" sz="1400" dirty="0" err="1">
                <a:solidFill>
                  <a:schemeClr val="bg1">
                    <a:lumMod val="50000"/>
                  </a:schemeClr>
                </a:solidFill>
                <a:latin typeface="Gotham Bold"/>
              </a:rPr>
              <a:t>continuous</a:t>
            </a:r>
            <a:r>
              <a:rPr lang="fr-FR" sz="1400" dirty="0">
                <a:solidFill>
                  <a:schemeClr val="bg1">
                    <a:lumMod val="50000"/>
                  </a:schemeClr>
                </a:solidFill>
                <a:latin typeface="Gotham Bold"/>
              </a:rPr>
              <a:t> phase</a:t>
            </a:r>
          </a:p>
        </p:txBody>
      </p:sp>
      <p:cxnSp>
        <p:nvCxnSpPr>
          <p:cNvPr id="14" name="Connecteur droit avec flèche 13">
            <a:extLst>
              <a:ext uri="{FF2B5EF4-FFF2-40B4-BE49-F238E27FC236}">
                <a16:creationId xmlns:a16="http://schemas.microsoft.com/office/drawing/2014/main" id="{1295AFA0-73E8-46D7-895B-F98DAF132DA1}"/>
              </a:ext>
            </a:extLst>
          </p:cNvPr>
          <p:cNvCxnSpPr>
            <a:cxnSpLocks/>
            <a:stCxn id="6" idx="2"/>
          </p:cNvCxnSpPr>
          <p:nvPr/>
        </p:nvCxnSpPr>
        <p:spPr>
          <a:xfrm>
            <a:off x="2227278" y="1933659"/>
            <a:ext cx="0" cy="548253"/>
          </a:xfrm>
          <a:prstGeom prst="straightConnector1">
            <a:avLst/>
          </a:prstGeom>
          <a:ln>
            <a:solidFill>
              <a:schemeClr val="accent6">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CE88A5A4-94C3-463C-97E7-BFF1A187F615}"/>
              </a:ext>
            </a:extLst>
          </p:cNvPr>
          <p:cNvSpPr/>
          <p:nvPr/>
        </p:nvSpPr>
        <p:spPr>
          <a:xfrm>
            <a:off x="1619075" y="3643973"/>
            <a:ext cx="1375795" cy="492849"/>
          </a:xfrm>
          <a:prstGeom prst="rect">
            <a:avLst/>
          </a:prstGeom>
          <a:solidFill>
            <a:schemeClr val="bg1">
              <a:lumMod val="85000"/>
            </a:schemeClr>
          </a:solidFill>
          <a:ln w="28575">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a:solidFill>
                  <a:schemeClr val="bg1">
                    <a:lumMod val="50000"/>
                  </a:schemeClr>
                </a:solidFill>
                <a:latin typeface="Gotham Bold"/>
              </a:rPr>
              <a:t>nstist</a:t>
            </a:r>
            <a:endParaRPr lang="fr-FR" dirty="0">
              <a:solidFill>
                <a:schemeClr val="bg1">
                  <a:lumMod val="50000"/>
                </a:schemeClr>
              </a:solidFill>
              <a:latin typeface="Gotham Bold"/>
            </a:endParaRPr>
          </a:p>
          <a:p>
            <a:pPr algn="ctr"/>
            <a:r>
              <a:rPr lang="fr-FR" sz="1100" dirty="0">
                <a:solidFill>
                  <a:schemeClr val="bg1">
                    <a:lumMod val="50000"/>
                  </a:schemeClr>
                </a:solidFill>
                <a:latin typeface="Gotham Bold"/>
              </a:rPr>
              <a:t>volume </a:t>
            </a:r>
            <a:r>
              <a:rPr lang="fr-FR" sz="1100" dirty="0" err="1">
                <a:solidFill>
                  <a:schemeClr val="bg1">
                    <a:lumMod val="50000"/>
                  </a:schemeClr>
                </a:solidFill>
                <a:latin typeface="Gotham Bold"/>
              </a:rPr>
              <a:t>statistics</a:t>
            </a:r>
            <a:r>
              <a:rPr lang="fr-FR" sz="1100" dirty="0">
                <a:solidFill>
                  <a:schemeClr val="bg1">
                    <a:lumMod val="50000"/>
                  </a:schemeClr>
                </a:solidFill>
                <a:latin typeface="Gotham Bold"/>
              </a:rPr>
              <a:t> </a:t>
            </a:r>
            <a:endParaRPr lang="fr-FR" dirty="0">
              <a:solidFill>
                <a:schemeClr val="bg1">
                  <a:lumMod val="50000"/>
                </a:schemeClr>
              </a:solidFill>
              <a:latin typeface="Gotham Bold"/>
            </a:endParaRPr>
          </a:p>
        </p:txBody>
      </p:sp>
      <p:sp>
        <p:nvSpPr>
          <p:cNvPr id="34" name="Rectangle : coins arrondis 33">
            <a:extLst>
              <a:ext uri="{FF2B5EF4-FFF2-40B4-BE49-F238E27FC236}">
                <a16:creationId xmlns:a16="http://schemas.microsoft.com/office/drawing/2014/main" id="{BD3C59E0-C325-4859-A962-21D58ED3A94B}"/>
              </a:ext>
            </a:extLst>
          </p:cNvPr>
          <p:cNvSpPr/>
          <p:nvPr/>
        </p:nvSpPr>
        <p:spPr>
          <a:xfrm>
            <a:off x="7323589" y="3651131"/>
            <a:ext cx="1644242" cy="485691"/>
          </a:xfrm>
          <a:prstGeom prst="roundRect">
            <a:avLst/>
          </a:prstGeom>
          <a:solidFill>
            <a:schemeClr val="accent4">
              <a:lumMod val="60000"/>
              <a:lumOff val="40000"/>
            </a:schemeClr>
          </a:solid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t>GUI Master : Always </a:t>
            </a:r>
            <a:r>
              <a:rPr lang="fr-FR" sz="1400" dirty="0" err="1"/>
              <a:t>available</a:t>
            </a:r>
            <a:endParaRPr lang="fr-FR" sz="1400" dirty="0"/>
          </a:p>
        </p:txBody>
      </p:sp>
      <p:sp>
        <p:nvSpPr>
          <p:cNvPr id="36" name="Rectangle : coins arrondis 35">
            <a:extLst>
              <a:ext uri="{FF2B5EF4-FFF2-40B4-BE49-F238E27FC236}">
                <a16:creationId xmlns:a16="http://schemas.microsoft.com/office/drawing/2014/main" id="{CF148CBD-65AF-4177-90EC-27AA8E68C2DD}"/>
              </a:ext>
            </a:extLst>
          </p:cNvPr>
          <p:cNvSpPr/>
          <p:nvPr/>
        </p:nvSpPr>
        <p:spPr>
          <a:xfrm>
            <a:off x="83890" y="3651131"/>
            <a:ext cx="1459684" cy="485690"/>
          </a:xfrm>
          <a:prstGeom prst="roundRect">
            <a:avLst/>
          </a:prstGeom>
          <a:solidFill>
            <a:srgbClr val="FF0000"/>
          </a:solid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t>If </a:t>
            </a:r>
            <a:r>
              <a:rPr lang="fr-FR" sz="1400" dirty="0" err="1"/>
              <a:t>isttio</a:t>
            </a:r>
            <a:r>
              <a:rPr lang="fr-FR" sz="1400" dirty="0"/>
              <a:t> = 0, </a:t>
            </a:r>
            <a:r>
              <a:rPr lang="fr-FR" sz="1400" dirty="0" err="1"/>
              <a:t>nstist</a:t>
            </a:r>
            <a:r>
              <a:rPr lang="fr-FR" sz="1400" dirty="0"/>
              <a:t> no </a:t>
            </a:r>
            <a:r>
              <a:rPr lang="fr-FR" sz="1400" dirty="0" err="1"/>
              <a:t>needed</a:t>
            </a:r>
            <a:endParaRPr lang="fr-FR" sz="1400" dirty="0"/>
          </a:p>
        </p:txBody>
      </p:sp>
      <p:sp>
        <p:nvSpPr>
          <p:cNvPr id="47" name="Rectangle : coins arrondis 46">
            <a:extLst>
              <a:ext uri="{FF2B5EF4-FFF2-40B4-BE49-F238E27FC236}">
                <a16:creationId xmlns:a16="http://schemas.microsoft.com/office/drawing/2014/main" id="{9800550C-F6C3-41E0-870A-F7ACF3E44B30}"/>
              </a:ext>
            </a:extLst>
          </p:cNvPr>
          <p:cNvSpPr/>
          <p:nvPr/>
        </p:nvSpPr>
        <p:spPr>
          <a:xfrm>
            <a:off x="2290195" y="2066679"/>
            <a:ext cx="1216403" cy="251718"/>
          </a:xfrm>
          <a:prstGeom prst="round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b="1" dirty="0" err="1"/>
              <a:t>isttio</a:t>
            </a:r>
            <a:r>
              <a:rPr lang="fr-FR" sz="1400" dirty="0"/>
              <a:t> = 0 or 1</a:t>
            </a:r>
          </a:p>
        </p:txBody>
      </p:sp>
      <p:cxnSp>
        <p:nvCxnSpPr>
          <p:cNvPr id="49" name="Connecteur droit avec flèche 48">
            <a:extLst>
              <a:ext uri="{FF2B5EF4-FFF2-40B4-BE49-F238E27FC236}">
                <a16:creationId xmlns:a16="http://schemas.microsoft.com/office/drawing/2014/main" id="{E87E1E03-E927-4F07-BE55-1AB1BFCEFB9F}"/>
              </a:ext>
            </a:extLst>
          </p:cNvPr>
          <p:cNvCxnSpPr>
            <a:cxnSpLocks/>
          </p:cNvCxnSpPr>
          <p:nvPr/>
        </p:nvCxnSpPr>
        <p:spPr>
          <a:xfrm>
            <a:off x="2217493" y="2967603"/>
            <a:ext cx="0" cy="548253"/>
          </a:xfrm>
          <a:prstGeom prst="straightConnector1">
            <a:avLst/>
          </a:prstGeom>
          <a:ln>
            <a:solidFill>
              <a:schemeClr val="accent6">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1" name="Rectangle : coins arrondis 50">
            <a:extLst>
              <a:ext uri="{FF2B5EF4-FFF2-40B4-BE49-F238E27FC236}">
                <a16:creationId xmlns:a16="http://schemas.microsoft.com/office/drawing/2014/main" id="{E05AE964-6F7D-4325-A378-568BEF0095CA}"/>
              </a:ext>
            </a:extLst>
          </p:cNvPr>
          <p:cNvSpPr/>
          <p:nvPr/>
        </p:nvSpPr>
        <p:spPr>
          <a:xfrm>
            <a:off x="79808" y="3206869"/>
            <a:ext cx="2086053" cy="331025"/>
          </a:xfrm>
          <a:prstGeom prst="roundRect">
            <a:avLst/>
          </a:prstGeom>
          <a:solidFill>
            <a:srgbClr val="FF0000"/>
          </a:solid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b="1" dirty="0" err="1"/>
              <a:t>nstist</a:t>
            </a:r>
            <a:r>
              <a:rPr lang="fr-FR" sz="1400" dirty="0"/>
              <a:t> </a:t>
            </a:r>
            <a:r>
              <a:rPr lang="fr-FR" sz="1400" dirty="0" err="1"/>
              <a:t>only</a:t>
            </a:r>
            <a:r>
              <a:rPr lang="fr-FR" sz="1400" dirty="0"/>
              <a:t> </a:t>
            </a:r>
            <a:r>
              <a:rPr lang="fr-FR" sz="1400" dirty="0" err="1"/>
              <a:t>when</a:t>
            </a:r>
            <a:r>
              <a:rPr lang="fr-FR" sz="1400" dirty="0"/>
              <a:t> </a:t>
            </a:r>
            <a:r>
              <a:rPr lang="fr-FR" sz="1400" dirty="0" err="1"/>
              <a:t>isttio</a:t>
            </a:r>
            <a:r>
              <a:rPr lang="fr-FR" sz="1400" dirty="0"/>
              <a:t> = 1</a:t>
            </a:r>
          </a:p>
        </p:txBody>
      </p:sp>
      <p:sp>
        <p:nvSpPr>
          <p:cNvPr id="56" name="Flèche : droite 55">
            <a:extLst>
              <a:ext uri="{FF2B5EF4-FFF2-40B4-BE49-F238E27FC236}">
                <a16:creationId xmlns:a16="http://schemas.microsoft.com/office/drawing/2014/main" id="{187C5208-123F-4173-BFEC-F1E840FD7220}"/>
              </a:ext>
            </a:extLst>
          </p:cNvPr>
          <p:cNvSpPr/>
          <p:nvPr/>
        </p:nvSpPr>
        <p:spPr>
          <a:xfrm>
            <a:off x="3136307" y="3815900"/>
            <a:ext cx="4086614" cy="19403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pic>
        <p:nvPicPr>
          <p:cNvPr id="9" name="Image 8">
            <a:extLst>
              <a:ext uri="{FF2B5EF4-FFF2-40B4-BE49-F238E27FC236}">
                <a16:creationId xmlns:a16="http://schemas.microsoft.com/office/drawing/2014/main" id="{D1AAD79E-F3DB-4BF1-AFB8-8E8B32CD1245}"/>
              </a:ext>
            </a:extLst>
          </p:cNvPr>
          <p:cNvPicPr>
            <a:picLocks noChangeAspect="1"/>
          </p:cNvPicPr>
          <p:nvPr/>
        </p:nvPicPr>
        <p:blipFill rotWithShape="1">
          <a:blip r:embed="rId2"/>
          <a:srcRect l="32488" t="10958" r="17971" b="52916"/>
          <a:stretch/>
        </p:blipFill>
        <p:spPr>
          <a:xfrm>
            <a:off x="0" y="4474911"/>
            <a:ext cx="4272764" cy="1752648"/>
          </a:xfrm>
          <a:prstGeom prst="rect">
            <a:avLst/>
          </a:prstGeom>
        </p:spPr>
      </p:pic>
      <p:pic>
        <p:nvPicPr>
          <p:cNvPr id="13" name="Image 12">
            <a:extLst>
              <a:ext uri="{FF2B5EF4-FFF2-40B4-BE49-F238E27FC236}">
                <a16:creationId xmlns:a16="http://schemas.microsoft.com/office/drawing/2014/main" id="{7BEAB1CE-FC1E-4FE0-8E2A-5D4927F7316C}"/>
              </a:ext>
            </a:extLst>
          </p:cNvPr>
          <p:cNvPicPr>
            <a:picLocks noChangeAspect="1"/>
          </p:cNvPicPr>
          <p:nvPr/>
        </p:nvPicPr>
        <p:blipFill rotWithShape="1">
          <a:blip r:embed="rId3"/>
          <a:srcRect l="32315" t="11404" r="23189" b="56517"/>
          <a:stretch/>
        </p:blipFill>
        <p:spPr>
          <a:xfrm>
            <a:off x="4472566" y="4427228"/>
            <a:ext cx="4439265" cy="1800331"/>
          </a:xfrm>
          <a:prstGeom prst="rect">
            <a:avLst/>
          </a:prstGeom>
        </p:spPr>
      </p:pic>
      <p:sp>
        <p:nvSpPr>
          <p:cNvPr id="15" name="Rectangle : coins arrondis 14">
            <a:extLst>
              <a:ext uri="{FF2B5EF4-FFF2-40B4-BE49-F238E27FC236}">
                <a16:creationId xmlns:a16="http://schemas.microsoft.com/office/drawing/2014/main" id="{2F20429E-A0C7-4612-9697-0596D1E1FCCC}"/>
              </a:ext>
            </a:extLst>
          </p:cNvPr>
          <p:cNvSpPr/>
          <p:nvPr/>
        </p:nvSpPr>
        <p:spPr>
          <a:xfrm>
            <a:off x="3506598" y="4813869"/>
            <a:ext cx="852107" cy="237264"/>
          </a:xfrm>
          <a:prstGeom prst="roundRect">
            <a:avLst/>
          </a:prstGeom>
          <a:solidFill>
            <a:srgbClr val="FF0000"/>
          </a:solidFill>
          <a:ln w="127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b="1" dirty="0" err="1"/>
              <a:t>isttio</a:t>
            </a:r>
            <a:r>
              <a:rPr lang="fr-FR" sz="1400" dirty="0"/>
              <a:t> = 0</a:t>
            </a:r>
          </a:p>
        </p:txBody>
      </p:sp>
      <p:sp>
        <p:nvSpPr>
          <p:cNvPr id="17" name="Rectangle : coins arrondis 16">
            <a:extLst>
              <a:ext uri="{FF2B5EF4-FFF2-40B4-BE49-F238E27FC236}">
                <a16:creationId xmlns:a16="http://schemas.microsoft.com/office/drawing/2014/main" id="{E9B88CC0-AB5F-4E31-A9F5-2FB2633DF1D1}"/>
              </a:ext>
            </a:extLst>
          </p:cNvPr>
          <p:cNvSpPr/>
          <p:nvPr/>
        </p:nvSpPr>
        <p:spPr>
          <a:xfrm>
            <a:off x="4731391" y="5232603"/>
            <a:ext cx="1821809" cy="447619"/>
          </a:xfrm>
          <a:prstGeom prst="roundRect">
            <a:avLst/>
          </a:prstGeom>
          <a:solidFill>
            <a:srgbClr val="FF0000"/>
          </a:solidFill>
          <a:ln w="127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b="1" dirty="0" err="1"/>
              <a:t>Why</a:t>
            </a:r>
            <a:r>
              <a:rPr lang="fr-FR" sz="1400" b="1" dirty="0"/>
              <a:t> </a:t>
            </a:r>
            <a:r>
              <a:rPr lang="fr-FR" sz="1400" b="1" dirty="0" err="1"/>
              <a:t>nstist</a:t>
            </a:r>
            <a:r>
              <a:rPr lang="fr-FR" sz="1400" b="1" dirty="0"/>
              <a:t>?</a:t>
            </a:r>
          </a:p>
          <a:p>
            <a:pPr algn="ctr"/>
            <a:r>
              <a:rPr lang="en-US" sz="900" dirty="0">
                <a:solidFill>
                  <a:schemeClr val="tx1"/>
                </a:solidFill>
                <a:highlight>
                  <a:srgbClr val="FFFF00"/>
                </a:highlight>
              </a:rPr>
              <a:t>In the doc : “Useful if </a:t>
            </a:r>
            <a:r>
              <a:rPr lang="en-US" sz="900" b="1" dirty="0" err="1">
                <a:solidFill>
                  <a:schemeClr val="tx1"/>
                </a:solidFill>
                <a:highlight>
                  <a:srgbClr val="FFFF00"/>
                </a:highlight>
              </a:rPr>
              <a:t>isttio</a:t>
            </a:r>
            <a:r>
              <a:rPr lang="en-US" sz="900" dirty="0">
                <a:solidFill>
                  <a:schemeClr val="tx1"/>
                </a:solidFill>
                <a:highlight>
                  <a:srgbClr val="FFFF00"/>
                </a:highlight>
              </a:rPr>
              <a:t> = 1” </a:t>
            </a:r>
          </a:p>
        </p:txBody>
      </p:sp>
      <p:cxnSp>
        <p:nvCxnSpPr>
          <p:cNvPr id="20" name="Connecteur droit avec flèche 19">
            <a:extLst>
              <a:ext uri="{FF2B5EF4-FFF2-40B4-BE49-F238E27FC236}">
                <a16:creationId xmlns:a16="http://schemas.microsoft.com/office/drawing/2014/main" id="{EA8FD84F-281C-4507-92CA-C2660417D5D8}"/>
              </a:ext>
            </a:extLst>
          </p:cNvPr>
          <p:cNvCxnSpPr>
            <a:cxnSpLocks/>
            <a:stCxn id="15" idx="3"/>
            <a:endCxn id="17" idx="1"/>
          </p:cNvCxnSpPr>
          <p:nvPr/>
        </p:nvCxnSpPr>
        <p:spPr>
          <a:xfrm>
            <a:off x="4358705" y="4932501"/>
            <a:ext cx="372686" cy="523912"/>
          </a:xfrm>
          <a:prstGeom prst="straightConnector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3" name="Triangle isocèle 22">
            <a:extLst>
              <a:ext uri="{FF2B5EF4-FFF2-40B4-BE49-F238E27FC236}">
                <a16:creationId xmlns:a16="http://schemas.microsoft.com/office/drawing/2014/main" id="{E23C9FB7-046F-466C-9A09-7EF2688CB736}"/>
              </a:ext>
            </a:extLst>
          </p:cNvPr>
          <p:cNvSpPr/>
          <p:nvPr/>
        </p:nvSpPr>
        <p:spPr>
          <a:xfrm>
            <a:off x="8728745" y="3653777"/>
            <a:ext cx="217234" cy="189440"/>
          </a:xfrm>
          <a:prstGeom prst="triangle">
            <a:avLst/>
          </a:prstGeom>
          <a:solidFill>
            <a:srgbClr val="FFFF00"/>
          </a:solid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b="1" i="0" dirty="0">
                <a:solidFill>
                  <a:schemeClr val="tx1"/>
                </a:solidFill>
                <a:latin typeface="Gotham Bold" panose="02000803030000020004"/>
              </a:rPr>
              <a:t>!</a:t>
            </a:r>
          </a:p>
        </p:txBody>
      </p:sp>
      <p:sp>
        <p:nvSpPr>
          <p:cNvPr id="25" name="Triangle isocèle 24">
            <a:extLst>
              <a:ext uri="{FF2B5EF4-FFF2-40B4-BE49-F238E27FC236}">
                <a16:creationId xmlns:a16="http://schemas.microsoft.com/office/drawing/2014/main" id="{B7ECC3DF-1FA2-4CD8-9847-C4C70BB502DF}"/>
              </a:ext>
            </a:extLst>
          </p:cNvPr>
          <p:cNvSpPr/>
          <p:nvPr/>
        </p:nvSpPr>
        <p:spPr>
          <a:xfrm>
            <a:off x="6374525" y="5073488"/>
            <a:ext cx="217234" cy="189440"/>
          </a:xfrm>
          <a:prstGeom prst="triangle">
            <a:avLst/>
          </a:prstGeom>
          <a:solidFill>
            <a:srgbClr val="FFFF00"/>
          </a:solid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b="1" i="0" dirty="0">
                <a:solidFill>
                  <a:schemeClr val="tx1"/>
                </a:solidFill>
                <a:latin typeface="Gotham Bold" panose="02000803030000020004"/>
              </a:rPr>
              <a:t>!</a:t>
            </a:r>
          </a:p>
        </p:txBody>
      </p:sp>
    </p:spTree>
    <p:extLst>
      <p:ext uri="{BB962C8B-B14F-4D97-AF65-F5344CB8AC3E}">
        <p14:creationId xmlns:p14="http://schemas.microsoft.com/office/powerpoint/2010/main" val="3343316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652462"/>
          </a:xfrm>
        </p:spPr>
        <p:txBody>
          <a:bodyPr/>
          <a:lstStyle/>
          <a:p>
            <a:r>
              <a:rPr lang="fr-FR" dirty="0" err="1"/>
              <a:t>Logical</a:t>
            </a:r>
            <a:r>
              <a:rPr lang="fr-FR" dirty="0"/>
              <a:t> </a:t>
            </a:r>
            <a:r>
              <a:rPr lang="fr-FR" dirty="0" err="1"/>
              <a:t>Tree</a:t>
            </a:r>
            <a:r>
              <a:rPr lang="fr-FR" dirty="0"/>
              <a:t>- One </a:t>
            </a:r>
            <a:r>
              <a:rPr lang="fr-FR" dirty="0" err="1"/>
              <a:t>Way</a:t>
            </a:r>
            <a:r>
              <a:rPr lang="fr-FR" dirty="0"/>
              <a:t> – </a:t>
            </a:r>
            <a:r>
              <a:rPr lang="fr-FR" dirty="0">
                <a:solidFill>
                  <a:srgbClr val="92D050"/>
                </a:solidFill>
              </a:rPr>
              <a:t>Correction to respect the doc</a:t>
            </a:r>
            <a:endParaRPr lang="en-GB" dirty="0">
              <a:solidFill>
                <a:srgbClr val="92D050"/>
              </a:solidFill>
            </a:endParaRPr>
          </a:p>
        </p:txBody>
      </p:sp>
      <p:sp>
        <p:nvSpPr>
          <p:cNvPr id="4" name="Slide Number Placeholder 3"/>
          <p:cNvSpPr>
            <a:spLocks noGrp="1"/>
          </p:cNvSpPr>
          <p:nvPr>
            <p:ph type="sldNum" sz="quarter" idx="12"/>
          </p:nvPr>
        </p:nvSpPr>
        <p:spPr/>
        <p:txBody>
          <a:bodyPr/>
          <a:lstStyle/>
          <a:p>
            <a:pPr>
              <a:defRPr/>
            </a:pPr>
            <a:fld id="{C61710B5-687D-4ECB-9974-460DA2155974}" type="slidenum">
              <a:rPr lang="en-US" smtClean="0"/>
              <a:pPr>
                <a:defRPr/>
              </a:pPr>
              <a:t>7</a:t>
            </a:fld>
            <a:endParaRPr lang="en-US" dirty="0"/>
          </a:p>
        </p:txBody>
      </p:sp>
      <p:pic>
        <p:nvPicPr>
          <p:cNvPr id="9" name="Image 8">
            <a:extLst>
              <a:ext uri="{FF2B5EF4-FFF2-40B4-BE49-F238E27FC236}">
                <a16:creationId xmlns:a16="http://schemas.microsoft.com/office/drawing/2014/main" id="{D1AAD79E-F3DB-4BF1-AFB8-8E8B32CD1245}"/>
              </a:ext>
            </a:extLst>
          </p:cNvPr>
          <p:cNvPicPr>
            <a:picLocks noChangeAspect="1"/>
          </p:cNvPicPr>
          <p:nvPr/>
        </p:nvPicPr>
        <p:blipFill rotWithShape="1">
          <a:blip r:embed="rId2"/>
          <a:srcRect l="32488" t="10958" r="17971" b="52916"/>
          <a:stretch/>
        </p:blipFill>
        <p:spPr>
          <a:xfrm>
            <a:off x="0" y="1865235"/>
            <a:ext cx="4272764" cy="1752648"/>
          </a:xfrm>
          <a:prstGeom prst="rect">
            <a:avLst/>
          </a:prstGeom>
        </p:spPr>
      </p:pic>
      <p:pic>
        <p:nvPicPr>
          <p:cNvPr id="13" name="Image 12">
            <a:extLst>
              <a:ext uri="{FF2B5EF4-FFF2-40B4-BE49-F238E27FC236}">
                <a16:creationId xmlns:a16="http://schemas.microsoft.com/office/drawing/2014/main" id="{7BEAB1CE-FC1E-4FE0-8E2A-5D4927F7316C}"/>
              </a:ext>
            </a:extLst>
          </p:cNvPr>
          <p:cNvPicPr>
            <a:picLocks noChangeAspect="1"/>
          </p:cNvPicPr>
          <p:nvPr/>
        </p:nvPicPr>
        <p:blipFill rotWithShape="1">
          <a:blip r:embed="rId3"/>
          <a:srcRect l="32315" t="11404" r="23189" b="56517"/>
          <a:stretch/>
        </p:blipFill>
        <p:spPr>
          <a:xfrm>
            <a:off x="4472566" y="1817552"/>
            <a:ext cx="4439265" cy="1800331"/>
          </a:xfrm>
          <a:prstGeom prst="rect">
            <a:avLst/>
          </a:prstGeom>
        </p:spPr>
      </p:pic>
      <p:sp>
        <p:nvSpPr>
          <p:cNvPr id="3" name="Rectangle : coins arrondis 2">
            <a:extLst>
              <a:ext uri="{FF2B5EF4-FFF2-40B4-BE49-F238E27FC236}">
                <a16:creationId xmlns:a16="http://schemas.microsoft.com/office/drawing/2014/main" id="{30EBE2F6-EF3F-4BA3-AD56-110F81C865A2}"/>
              </a:ext>
            </a:extLst>
          </p:cNvPr>
          <p:cNvSpPr/>
          <p:nvPr/>
        </p:nvSpPr>
        <p:spPr>
          <a:xfrm>
            <a:off x="6553200" y="2616665"/>
            <a:ext cx="2358631" cy="218114"/>
          </a:xfrm>
          <a:prstGeom prst="roundRect">
            <a:avLst/>
          </a:prstGeom>
          <a:solidFill>
            <a:schemeClr val="bg1">
              <a:alpha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Rectangle : coins arrondis 4">
            <a:extLst>
              <a:ext uri="{FF2B5EF4-FFF2-40B4-BE49-F238E27FC236}">
                <a16:creationId xmlns:a16="http://schemas.microsoft.com/office/drawing/2014/main" id="{FF132A55-2082-4DC1-8745-DAF04FF8E81C}"/>
              </a:ext>
            </a:extLst>
          </p:cNvPr>
          <p:cNvSpPr/>
          <p:nvPr/>
        </p:nvSpPr>
        <p:spPr>
          <a:xfrm>
            <a:off x="3506598" y="2204193"/>
            <a:ext cx="852107" cy="237264"/>
          </a:xfrm>
          <a:prstGeom prst="roundRect">
            <a:avLst/>
          </a:prstGeom>
          <a:solidFill>
            <a:srgbClr val="FF0000"/>
          </a:solidFill>
          <a:ln w="127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b="1" dirty="0" err="1"/>
              <a:t>isttio</a:t>
            </a:r>
            <a:r>
              <a:rPr lang="fr-FR" sz="1400" dirty="0"/>
              <a:t> = 0</a:t>
            </a:r>
          </a:p>
        </p:txBody>
      </p:sp>
      <p:pic>
        <p:nvPicPr>
          <p:cNvPr id="7" name="Image 6">
            <a:extLst>
              <a:ext uri="{FF2B5EF4-FFF2-40B4-BE49-F238E27FC236}">
                <a16:creationId xmlns:a16="http://schemas.microsoft.com/office/drawing/2014/main" id="{84AEB485-C0C7-46A8-B418-BE7195D8B8E5}"/>
              </a:ext>
            </a:extLst>
          </p:cNvPr>
          <p:cNvPicPr>
            <a:picLocks noChangeAspect="1"/>
          </p:cNvPicPr>
          <p:nvPr/>
        </p:nvPicPr>
        <p:blipFill rotWithShape="1">
          <a:blip r:embed="rId2"/>
          <a:srcRect l="32488" t="10958" r="17971" b="52916"/>
          <a:stretch/>
        </p:blipFill>
        <p:spPr>
          <a:xfrm>
            <a:off x="0" y="4070905"/>
            <a:ext cx="4272764" cy="1752648"/>
          </a:xfrm>
          <a:prstGeom prst="rect">
            <a:avLst/>
          </a:prstGeom>
        </p:spPr>
      </p:pic>
      <p:pic>
        <p:nvPicPr>
          <p:cNvPr id="8" name="Image 7">
            <a:extLst>
              <a:ext uri="{FF2B5EF4-FFF2-40B4-BE49-F238E27FC236}">
                <a16:creationId xmlns:a16="http://schemas.microsoft.com/office/drawing/2014/main" id="{BB3EDF49-AF51-4F62-88E6-6CFA1F222E40}"/>
              </a:ext>
            </a:extLst>
          </p:cNvPr>
          <p:cNvPicPr>
            <a:picLocks noChangeAspect="1"/>
          </p:cNvPicPr>
          <p:nvPr/>
        </p:nvPicPr>
        <p:blipFill rotWithShape="1">
          <a:blip r:embed="rId3"/>
          <a:srcRect l="32315" t="11404" r="23189" b="56517"/>
          <a:stretch/>
        </p:blipFill>
        <p:spPr>
          <a:xfrm>
            <a:off x="4472566" y="4023222"/>
            <a:ext cx="4439265" cy="1800331"/>
          </a:xfrm>
          <a:prstGeom prst="rect">
            <a:avLst/>
          </a:prstGeom>
        </p:spPr>
      </p:pic>
      <p:sp>
        <p:nvSpPr>
          <p:cNvPr id="11" name="Rectangle : coins arrondis 10">
            <a:extLst>
              <a:ext uri="{FF2B5EF4-FFF2-40B4-BE49-F238E27FC236}">
                <a16:creationId xmlns:a16="http://schemas.microsoft.com/office/drawing/2014/main" id="{EF3B2E71-83F4-483F-8C29-F03E05C6EC5A}"/>
              </a:ext>
            </a:extLst>
          </p:cNvPr>
          <p:cNvSpPr/>
          <p:nvPr/>
        </p:nvSpPr>
        <p:spPr>
          <a:xfrm>
            <a:off x="3506598" y="4409863"/>
            <a:ext cx="852107" cy="237264"/>
          </a:xfrm>
          <a:prstGeom prst="roundRect">
            <a:avLst/>
          </a:prstGeom>
          <a:solidFill>
            <a:srgbClr val="FF0000"/>
          </a:solidFill>
          <a:ln w="127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b="1" dirty="0" err="1"/>
              <a:t>isttio</a:t>
            </a:r>
            <a:r>
              <a:rPr lang="fr-FR" sz="1400" dirty="0"/>
              <a:t> = 1</a:t>
            </a:r>
          </a:p>
        </p:txBody>
      </p:sp>
      <p:sp>
        <p:nvSpPr>
          <p:cNvPr id="16" name="Signe de multiplication 15">
            <a:extLst>
              <a:ext uri="{FF2B5EF4-FFF2-40B4-BE49-F238E27FC236}">
                <a16:creationId xmlns:a16="http://schemas.microsoft.com/office/drawing/2014/main" id="{4531B625-874A-426F-A7E5-B199A6DDF0CA}"/>
              </a:ext>
            </a:extLst>
          </p:cNvPr>
          <p:cNvSpPr/>
          <p:nvPr/>
        </p:nvSpPr>
        <p:spPr>
          <a:xfrm>
            <a:off x="2051108" y="4441451"/>
            <a:ext cx="125835" cy="122956"/>
          </a:xfrm>
          <a:prstGeom prst="mathMultiply">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32279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Connecteur droit avec flèche 39">
            <a:extLst>
              <a:ext uri="{FF2B5EF4-FFF2-40B4-BE49-F238E27FC236}">
                <a16:creationId xmlns:a16="http://schemas.microsoft.com/office/drawing/2014/main" id="{DD372438-95F4-49E4-A31C-843D033490F2}"/>
              </a:ext>
            </a:extLst>
          </p:cNvPr>
          <p:cNvCxnSpPr>
            <a:cxnSpLocks/>
          </p:cNvCxnSpPr>
          <p:nvPr/>
        </p:nvCxnSpPr>
        <p:spPr>
          <a:xfrm>
            <a:off x="4000153" y="1933659"/>
            <a:ext cx="0" cy="1717472"/>
          </a:xfrm>
          <a:prstGeom prst="straightConnector1">
            <a:avLst/>
          </a:prstGeom>
          <a:ln>
            <a:solidFill>
              <a:schemeClr val="accent6">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dirty="0" err="1"/>
              <a:t>Logical</a:t>
            </a:r>
            <a:r>
              <a:rPr lang="fr-FR" dirty="0"/>
              <a:t> </a:t>
            </a:r>
            <a:r>
              <a:rPr lang="fr-FR" dirty="0" err="1"/>
              <a:t>Tree</a:t>
            </a:r>
            <a:r>
              <a:rPr lang="fr-FR" dirty="0"/>
              <a:t> – </a:t>
            </a:r>
            <a:r>
              <a:rPr lang="fr-FR" dirty="0" err="1"/>
              <a:t>Two</a:t>
            </a:r>
            <a:r>
              <a:rPr lang="fr-FR" dirty="0"/>
              <a:t> </a:t>
            </a:r>
            <a:r>
              <a:rPr lang="fr-FR" dirty="0" err="1"/>
              <a:t>Way</a:t>
            </a:r>
            <a:endParaRPr lang="en-GB" dirty="0"/>
          </a:p>
        </p:txBody>
      </p:sp>
      <p:sp>
        <p:nvSpPr>
          <p:cNvPr id="4" name="Slide Number Placeholder 3"/>
          <p:cNvSpPr>
            <a:spLocks noGrp="1"/>
          </p:cNvSpPr>
          <p:nvPr>
            <p:ph type="sldNum" sz="quarter" idx="12"/>
          </p:nvPr>
        </p:nvSpPr>
        <p:spPr/>
        <p:txBody>
          <a:bodyPr/>
          <a:lstStyle/>
          <a:p>
            <a:pPr>
              <a:defRPr/>
            </a:pPr>
            <a:fld id="{C61710B5-687D-4ECB-9974-460DA2155974}" type="slidenum">
              <a:rPr lang="en-US" smtClean="0"/>
              <a:pPr>
                <a:defRPr/>
              </a:pPr>
              <a:t>8</a:t>
            </a:fld>
            <a:endParaRPr lang="en-US" dirty="0"/>
          </a:p>
        </p:txBody>
      </p:sp>
      <p:sp>
        <p:nvSpPr>
          <p:cNvPr id="8" name="Rectangle 7">
            <a:extLst>
              <a:ext uri="{FF2B5EF4-FFF2-40B4-BE49-F238E27FC236}">
                <a16:creationId xmlns:a16="http://schemas.microsoft.com/office/drawing/2014/main" id="{2F2AE458-AF2C-47F0-A006-14B6D96B4A77}"/>
              </a:ext>
            </a:extLst>
          </p:cNvPr>
          <p:cNvSpPr/>
          <p:nvPr/>
        </p:nvSpPr>
        <p:spPr>
          <a:xfrm>
            <a:off x="3547437" y="1440809"/>
            <a:ext cx="1216403" cy="492851"/>
          </a:xfrm>
          <a:prstGeom prst="rect">
            <a:avLst/>
          </a:prstGeom>
          <a:solidFill>
            <a:schemeClr val="bg1">
              <a:lumMod val="85000"/>
            </a:schemeClr>
          </a:solidFill>
          <a:ln w="28575">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a:solidFill>
                  <a:schemeClr val="bg1">
                    <a:lumMod val="50000"/>
                  </a:schemeClr>
                </a:solidFill>
                <a:latin typeface="Gotham Bold"/>
              </a:rPr>
              <a:t>Two</a:t>
            </a:r>
            <a:r>
              <a:rPr lang="fr-FR" dirty="0">
                <a:solidFill>
                  <a:schemeClr val="bg1">
                    <a:lumMod val="50000"/>
                  </a:schemeClr>
                </a:solidFill>
                <a:latin typeface="Gotham Bold"/>
              </a:rPr>
              <a:t> </a:t>
            </a:r>
            <a:r>
              <a:rPr lang="fr-FR" dirty="0" err="1">
                <a:solidFill>
                  <a:schemeClr val="bg1">
                    <a:lumMod val="50000"/>
                  </a:schemeClr>
                </a:solidFill>
                <a:latin typeface="Gotham Bold"/>
              </a:rPr>
              <a:t>Way</a:t>
            </a:r>
            <a:br>
              <a:rPr kumimoji="0" lang="fr-FR" sz="1800" b="0" i="1" u="none" strike="noStrike" kern="1200" cap="none" spc="0" normalizeH="0" baseline="0" noProof="0" dirty="0">
                <a:ln>
                  <a:noFill/>
                </a:ln>
                <a:solidFill>
                  <a:prstClr val="white">
                    <a:lumMod val="50000"/>
                  </a:prstClr>
                </a:solidFill>
                <a:effectLst/>
                <a:uLnTx/>
                <a:uFillTx/>
                <a:latin typeface="Gotham Bold"/>
                <a:ea typeface="+mn-ea"/>
                <a:cs typeface="+mn-cs"/>
              </a:rPr>
            </a:br>
            <a:r>
              <a:rPr kumimoji="0" lang="fr-FR" sz="1200" b="0" i="1" u="none" strike="noStrike" kern="1200" cap="none" spc="0" normalizeH="0" baseline="0" noProof="0" dirty="0" err="1">
                <a:ln>
                  <a:noFill/>
                </a:ln>
                <a:solidFill>
                  <a:prstClr val="white">
                    <a:lumMod val="50000"/>
                  </a:prstClr>
                </a:solidFill>
                <a:effectLst/>
                <a:uLnTx/>
                <a:uFillTx/>
                <a:latin typeface="Gotham Bold"/>
                <a:ea typeface="+mn-ea"/>
                <a:cs typeface="+mn-cs"/>
              </a:rPr>
              <a:t>iilagr</a:t>
            </a:r>
            <a:r>
              <a:rPr kumimoji="0" lang="fr-FR" sz="1200" b="0" i="1" u="none" strike="noStrike" kern="1200" cap="none" spc="0" normalizeH="0" baseline="0" noProof="0" dirty="0">
                <a:ln>
                  <a:noFill/>
                </a:ln>
                <a:solidFill>
                  <a:prstClr val="white">
                    <a:lumMod val="50000"/>
                  </a:prstClr>
                </a:solidFill>
                <a:effectLst/>
                <a:uLnTx/>
                <a:uFillTx/>
                <a:latin typeface="Gotham Bold"/>
                <a:ea typeface="+mn-ea"/>
                <a:cs typeface="+mn-cs"/>
              </a:rPr>
              <a:t>=2</a:t>
            </a:r>
            <a:endParaRPr lang="fr-FR" dirty="0">
              <a:solidFill>
                <a:schemeClr val="bg1">
                  <a:lumMod val="50000"/>
                </a:schemeClr>
              </a:solidFill>
              <a:latin typeface="Gotham Bold"/>
            </a:endParaRPr>
          </a:p>
        </p:txBody>
      </p:sp>
      <p:sp>
        <p:nvSpPr>
          <p:cNvPr id="12" name="Rectangle 11">
            <a:extLst>
              <a:ext uri="{FF2B5EF4-FFF2-40B4-BE49-F238E27FC236}">
                <a16:creationId xmlns:a16="http://schemas.microsoft.com/office/drawing/2014/main" id="{A3129BDA-8A8C-4BFC-B6C9-B32A9701FB4B}"/>
              </a:ext>
            </a:extLst>
          </p:cNvPr>
          <p:cNvSpPr/>
          <p:nvPr/>
        </p:nvSpPr>
        <p:spPr>
          <a:xfrm>
            <a:off x="1619077" y="2474753"/>
            <a:ext cx="5073124" cy="492850"/>
          </a:xfrm>
          <a:prstGeom prst="rect">
            <a:avLst/>
          </a:prstGeom>
          <a:solidFill>
            <a:schemeClr val="bg1">
              <a:lumMod val="85000"/>
            </a:schemeClr>
          </a:solidFill>
          <a:ln w="28575">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a:solidFill>
                  <a:schemeClr val="bg1">
                    <a:lumMod val="50000"/>
                  </a:schemeClr>
                </a:solidFill>
                <a:latin typeface="Gotham Bold"/>
              </a:rPr>
              <a:t>Isttio</a:t>
            </a:r>
            <a:br>
              <a:rPr lang="fr-FR" dirty="0">
                <a:solidFill>
                  <a:schemeClr val="bg1">
                    <a:lumMod val="50000"/>
                  </a:schemeClr>
                </a:solidFill>
                <a:latin typeface="Gotham Bold"/>
              </a:rPr>
            </a:br>
            <a:r>
              <a:rPr lang="fr-FR" sz="1400" dirty="0" err="1">
                <a:solidFill>
                  <a:schemeClr val="bg1">
                    <a:lumMod val="50000"/>
                  </a:schemeClr>
                </a:solidFill>
                <a:latin typeface="Gotham Bold"/>
              </a:rPr>
              <a:t>Steady</a:t>
            </a:r>
            <a:r>
              <a:rPr lang="fr-FR" sz="1400" dirty="0">
                <a:solidFill>
                  <a:schemeClr val="bg1">
                    <a:lumMod val="50000"/>
                  </a:schemeClr>
                </a:solidFill>
                <a:latin typeface="Gotham Bold"/>
              </a:rPr>
              <a:t> state of the </a:t>
            </a:r>
            <a:r>
              <a:rPr lang="fr-FR" sz="1400" dirty="0" err="1">
                <a:solidFill>
                  <a:schemeClr val="bg1">
                    <a:lumMod val="50000"/>
                  </a:schemeClr>
                </a:solidFill>
                <a:latin typeface="Gotham Bold"/>
              </a:rPr>
              <a:t>continuous</a:t>
            </a:r>
            <a:r>
              <a:rPr lang="fr-FR" sz="1400" dirty="0">
                <a:solidFill>
                  <a:schemeClr val="bg1">
                    <a:lumMod val="50000"/>
                  </a:schemeClr>
                </a:solidFill>
                <a:latin typeface="Gotham Bold"/>
              </a:rPr>
              <a:t> phase</a:t>
            </a:r>
          </a:p>
        </p:txBody>
      </p:sp>
      <p:cxnSp>
        <p:nvCxnSpPr>
          <p:cNvPr id="16" name="Connecteur droit avec flèche 15">
            <a:extLst>
              <a:ext uri="{FF2B5EF4-FFF2-40B4-BE49-F238E27FC236}">
                <a16:creationId xmlns:a16="http://schemas.microsoft.com/office/drawing/2014/main" id="{72E0AEBC-0A8F-4628-9646-346A8E1F6E91}"/>
              </a:ext>
            </a:extLst>
          </p:cNvPr>
          <p:cNvCxnSpPr>
            <a:cxnSpLocks/>
            <a:stCxn id="8" idx="2"/>
            <a:endCxn id="12" idx="0"/>
          </p:cNvCxnSpPr>
          <p:nvPr/>
        </p:nvCxnSpPr>
        <p:spPr>
          <a:xfrm>
            <a:off x="4155639" y="1933660"/>
            <a:ext cx="0" cy="541093"/>
          </a:xfrm>
          <a:prstGeom prst="straightConnector1">
            <a:avLst/>
          </a:prstGeom>
          <a:ln>
            <a:solidFill>
              <a:schemeClr val="accent6">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CE88A5A4-94C3-463C-97E7-BFF1A187F615}"/>
              </a:ext>
            </a:extLst>
          </p:cNvPr>
          <p:cNvSpPr/>
          <p:nvPr/>
        </p:nvSpPr>
        <p:spPr>
          <a:xfrm>
            <a:off x="1619075" y="3643973"/>
            <a:ext cx="1375795" cy="492849"/>
          </a:xfrm>
          <a:prstGeom prst="rect">
            <a:avLst/>
          </a:prstGeom>
          <a:solidFill>
            <a:schemeClr val="bg1">
              <a:lumMod val="85000"/>
            </a:schemeClr>
          </a:solidFill>
          <a:ln w="28575">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a:solidFill>
                  <a:schemeClr val="bg1">
                    <a:lumMod val="50000"/>
                  </a:schemeClr>
                </a:solidFill>
                <a:latin typeface="Gotham Bold"/>
              </a:rPr>
              <a:t>nstist</a:t>
            </a:r>
            <a:endParaRPr lang="fr-FR" dirty="0">
              <a:solidFill>
                <a:schemeClr val="bg1">
                  <a:lumMod val="50000"/>
                </a:schemeClr>
              </a:solidFill>
              <a:latin typeface="Gotham Bold"/>
            </a:endParaRPr>
          </a:p>
          <a:p>
            <a:pPr algn="ctr"/>
            <a:r>
              <a:rPr lang="fr-FR" sz="1100" dirty="0">
                <a:solidFill>
                  <a:schemeClr val="bg1">
                    <a:lumMod val="50000"/>
                  </a:schemeClr>
                </a:solidFill>
                <a:latin typeface="Gotham Bold"/>
              </a:rPr>
              <a:t>volume </a:t>
            </a:r>
            <a:r>
              <a:rPr lang="fr-FR" sz="1100" dirty="0" err="1">
                <a:solidFill>
                  <a:schemeClr val="bg1">
                    <a:lumMod val="50000"/>
                  </a:schemeClr>
                </a:solidFill>
                <a:latin typeface="Gotham Bold"/>
              </a:rPr>
              <a:t>statistics</a:t>
            </a:r>
            <a:r>
              <a:rPr lang="fr-FR" sz="1100" dirty="0">
                <a:solidFill>
                  <a:schemeClr val="bg1">
                    <a:lumMod val="50000"/>
                  </a:schemeClr>
                </a:solidFill>
                <a:latin typeface="Gotham Bold"/>
              </a:rPr>
              <a:t> </a:t>
            </a:r>
            <a:endParaRPr lang="fr-FR" dirty="0">
              <a:solidFill>
                <a:schemeClr val="bg1">
                  <a:lumMod val="50000"/>
                </a:schemeClr>
              </a:solidFill>
              <a:latin typeface="Gotham Bold"/>
            </a:endParaRPr>
          </a:p>
        </p:txBody>
      </p:sp>
      <p:sp>
        <p:nvSpPr>
          <p:cNvPr id="30" name="Rectangle 29">
            <a:extLst>
              <a:ext uri="{FF2B5EF4-FFF2-40B4-BE49-F238E27FC236}">
                <a16:creationId xmlns:a16="http://schemas.microsoft.com/office/drawing/2014/main" id="{6DD8324B-A6B8-4033-AD16-4B0DEEC006EB}"/>
              </a:ext>
            </a:extLst>
          </p:cNvPr>
          <p:cNvSpPr/>
          <p:nvPr/>
        </p:nvSpPr>
        <p:spPr>
          <a:xfrm>
            <a:off x="3447878" y="3643972"/>
            <a:ext cx="3244321" cy="492849"/>
          </a:xfrm>
          <a:prstGeom prst="rect">
            <a:avLst/>
          </a:prstGeom>
          <a:solidFill>
            <a:schemeClr val="bg1">
              <a:lumMod val="85000"/>
            </a:schemeClr>
          </a:solidFill>
          <a:ln w="28575">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800" dirty="0" err="1">
                <a:solidFill>
                  <a:schemeClr val="bg1">
                    <a:lumMod val="50000"/>
                  </a:schemeClr>
                </a:solidFill>
                <a:latin typeface="Gotham Bold"/>
              </a:rPr>
              <a:t>nstits</a:t>
            </a:r>
            <a:r>
              <a:rPr lang="fr-FR" sz="1800" dirty="0">
                <a:solidFill>
                  <a:schemeClr val="bg1">
                    <a:lumMod val="50000"/>
                  </a:schemeClr>
                </a:solidFill>
                <a:latin typeface="Gotham Bold"/>
              </a:rPr>
              <a:t> </a:t>
            </a:r>
          </a:p>
          <a:p>
            <a:pPr algn="ctr"/>
            <a:r>
              <a:rPr lang="en-US" sz="1100" dirty="0">
                <a:solidFill>
                  <a:schemeClr val="bg1">
                    <a:lumMod val="50000"/>
                  </a:schemeClr>
                </a:solidFill>
                <a:latin typeface="Gotham Bold"/>
              </a:rPr>
              <a:t>time-average of the two-way coupling source terms</a:t>
            </a:r>
            <a:endParaRPr lang="fr-FR" dirty="0">
              <a:solidFill>
                <a:schemeClr val="bg1">
                  <a:lumMod val="50000"/>
                </a:schemeClr>
              </a:solidFill>
              <a:latin typeface="Gotham Bold"/>
            </a:endParaRPr>
          </a:p>
        </p:txBody>
      </p:sp>
      <p:sp>
        <p:nvSpPr>
          <p:cNvPr id="36" name="Rectangle : coins arrondis 35">
            <a:extLst>
              <a:ext uri="{FF2B5EF4-FFF2-40B4-BE49-F238E27FC236}">
                <a16:creationId xmlns:a16="http://schemas.microsoft.com/office/drawing/2014/main" id="{CF148CBD-65AF-4177-90EC-27AA8E68C2DD}"/>
              </a:ext>
            </a:extLst>
          </p:cNvPr>
          <p:cNvSpPr/>
          <p:nvPr/>
        </p:nvSpPr>
        <p:spPr>
          <a:xfrm>
            <a:off x="83890" y="3651131"/>
            <a:ext cx="1459684" cy="485690"/>
          </a:xfrm>
          <a:prstGeom prst="roundRect">
            <a:avLst/>
          </a:prstGeom>
          <a:solidFill>
            <a:srgbClr val="FF0000"/>
          </a:solid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t>If </a:t>
            </a:r>
            <a:r>
              <a:rPr lang="fr-FR" sz="1400" dirty="0" err="1"/>
              <a:t>isttio</a:t>
            </a:r>
            <a:r>
              <a:rPr lang="fr-FR" sz="1400" dirty="0"/>
              <a:t> = 0, </a:t>
            </a:r>
            <a:r>
              <a:rPr lang="fr-FR" sz="1400" dirty="0" err="1"/>
              <a:t>nstist</a:t>
            </a:r>
            <a:r>
              <a:rPr lang="fr-FR" sz="1400" dirty="0"/>
              <a:t> no </a:t>
            </a:r>
            <a:r>
              <a:rPr lang="fr-FR" sz="1400" dirty="0" err="1"/>
              <a:t>needed</a:t>
            </a:r>
            <a:endParaRPr lang="fr-FR" sz="1400" dirty="0"/>
          </a:p>
        </p:txBody>
      </p:sp>
      <p:sp>
        <p:nvSpPr>
          <p:cNvPr id="45" name="Rectangle : coins arrondis 44">
            <a:extLst>
              <a:ext uri="{FF2B5EF4-FFF2-40B4-BE49-F238E27FC236}">
                <a16:creationId xmlns:a16="http://schemas.microsoft.com/office/drawing/2014/main" id="{E2F2FF6B-6DDE-4E81-80C5-07CC4EAD3B8F}"/>
              </a:ext>
            </a:extLst>
          </p:cNvPr>
          <p:cNvSpPr/>
          <p:nvPr/>
        </p:nvSpPr>
        <p:spPr>
          <a:xfrm>
            <a:off x="4196479" y="2064426"/>
            <a:ext cx="1216403" cy="251718"/>
          </a:xfrm>
          <a:prstGeom prst="round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b="1" dirty="0" err="1"/>
              <a:t>isttio</a:t>
            </a:r>
            <a:r>
              <a:rPr lang="fr-FR" sz="1400" dirty="0"/>
              <a:t> = 0 or 1</a:t>
            </a:r>
          </a:p>
        </p:txBody>
      </p:sp>
      <p:cxnSp>
        <p:nvCxnSpPr>
          <p:cNvPr id="48" name="Connecteur droit avec flèche 47">
            <a:extLst>
              <a:ext uri="{FF2B5EF4-FFF2-40B4-BE49-F238E27FC236}">
                <a16:creationId xmlns:a16="http://schemas.microsoft.com/office/drawing/2014/main" id="{D924C61F-9E50-4294-A48E-C62F6BA9B756}"/>
              </a:ext>
            </a:extLst>
          </p:cNvPr>
          <p:cNvCxnSpPr>
            <a:cxnSpLocks/>
            <a:endCxn id="30" idx="0"/>
          </p:cNvCxnSpPr>
          <p:nvPr/>
        </p:nvCxnSpPr>
        <p:spPr>
          <a:xfrm>
            <a:off x="5064156" y="3003959"/>
            <a:ext cx="5883" cy="640013"/>
          </a:xfrm>
          <a:prstGeom prst="straightConnector1">
            <a:avLst/>
          </a:prstGeom>
          <a:ln>
            <a:solidFill>
              <a:schemeClr val="accent6">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9" name="Connecteur droit avec flèche 48">
            <a:extLst>
              <a:ext uri="{FF2B5EF4-FFF2-40B4-BE49-F238E27FC236}">
                <a16:creationId xmlns:a16="http://schemas.microsoft.com/office/drawing/2014/main" id="{E87E1E03-E927-4F07-BE55-1AB1BFCEFB9F}"/>
              </a:ext>
            </a:extLst>
          </p:cNvPr>
          <p:cNvCxnSpPr>
            <a:cxnSpLocks/>
          </p:cNvCxnSpPr>
          <p:nvPr/>
        </p:nvCxnSpPr>
        <p:spPr>
          <a:xfrm>
            <a:off x="2217493" y="2967603"/>
            <a:ext cx="0" cy="548253"/>
          </a:xfrm>
          <a:prstGeom prst="straightConnector1">
            <a:avLst/>
          </a:prstGeom>
          <a:ln>
            <a:solidFill>
              <a:schemeClr val="accent6">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1" name="Rectangle : coins arrondis 50">
            <a:extLst>
              <a:ext uri="{FF2B5EF4-FFF2-40B4-BE49-F238E27FC236}">
                <a16:creationId xmlns:a16="http://schemas.microsoft.com/office/drawing/2014/main" id="{E05AE964-6F7D-4325-A378-568BEF0095CA}"/>
              </a:ext>
            </a:extLst>
          </p:cNvPr>
          <p:cNvSpPr/>
          <p:nvPr/>
        </p:nvSpPr>
        <p:spPr>
          <a:xfrm>
            <a:off x="2290195" y="3101555"/>
            <a:ext cx="2086053" cy="331025"/>
          </a:xfrm>
          <a:prstGeom prst="roundRect">
            <a:avLst/>
          </a:prstGeom>
          <a:solidFill>
            <a:srgbClr val="FF0000"/>
          </a:solid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b="1" dirty="0" err="1"/>
              <a:t>nstist</a:t>
            </a:r>
            <a:r>
              <a:rPr lang="fr-FR" sz="1400" dirty="0"/>
              <a:t> </a:t>
            </a:r>
            <a:r>
              <a:rPr lang="fr-FR" sz="1400" dirty="0" err="1"/>
              <a:t>only</a:t>
            </a:r>
            <a:r>
              <a:rPr lang="fr-FR" sz="1400" dirty="0"/>
              <a:t> </a:t>
            </a:r>
            <a:r>
              <a:rPr lang="fr-FR" sz="1400" dirty="0" err="1"/>
              <a:t>when</a:t>
            </a:r>
            <a:r>
              <a:rPr lang="fr-FR" sz="1400" dirty="0"/>
              <a:t> </a:t>
            </a:r>
            <a:r>
              <a:rPr lang="fr-FR" sz="1400" dirty="0" err="1"/>
              <a:t>isttio</a:t>
            </a:r>
            <a:r>
              <a:rPr lang="fr-FR" sz="1400" dirty="0"/>
              <a:t> = 1</a:t>
            </a:r>
          </a:p>
        </p:txBody>
      </p:sp>
      <p:pic>
        <p:nvPicPr>
          <p:cNvPr id="9" name="Image 8">
            <a:extLst>
              <a:ext uri="{FF2B5EF4-FFF2-40B4-BE49-F238E27FC236}">
                <a16:creationId xmlns:a16="http://schemas.microsoft.com/office/drawing/2014/main" id="{05AA745A-9851-4D1E-B3E5-C1253BFD8831}"/>
              </a:ext>
            </a:extLst>
          </p:cNvPr>
          <p:cNvPicPr>
            <a:picLocks noChangeAspect="1"/>
          </p:cNvPicPr>
          <p:nvPr/>
        </p:nvPicPr>
        <p:blipFill rotWithShape="1">
          <a:blip r:embed="rId2"/>
          <a:srcRect l="32121" t="12151" r="23942" b="44485"/>
          <a:stretch/>
        </p:blipFill>
        <p:spPr>
          <a:xfrm>
            <a:off x="327565" y="4312009"/>
            <a:ext cx="3682342" cy="2044341"/>
          </a:xfrm>
          <a:prstGeom prst="rect">
            <a:avLst/>
          </a:prstGeom>
        </p:spPr>
      </p:pic>
      <p:pic>
        <p:nvPicPr>
          <p:cNvPr id="13" name="Image 12">
            <a:extLst>
              <a:ext uri="{FF2B5EF4-FFF2-40B4-BE49-F238E27FC236}">
                <a16:creationId xmlns:a16="http://schemas.microsoft.com/office/drawing/2014/main" id="{E144E14C-78BC-45D5-B00E-CE033C35E3BC}"/>
              </a:ext>
            </a:extLst>
          </p:cNvPr>
          <p:cNvPicPr>
            <a:picLocks noChangeAspect="1"/>
          </p:cNvPicPr>
          <p:nvPr/>
        </p:nvPicPr>
        <p:blipFill rotWithShape="1">
          <a:blip r:embed="rId3"/>
          <a:srcRect l="32514" t="11893" r="23550" b="56517"/>
          <a:stretch/>
        </p:blipFill>
        <p:spPr>
          <a:xfrm>
            <a:off x="4669222" y="4535673"/>
            <a:ext cx="4017578" cy="1624837"/>
          </a:xfrm>
          <a:prstGeom prst="rect">
            <a:avLst/>
          </a:prstGeom>
        </p:spPr>
      </p:pic>
      <p:sp>
        <p:nvSpPr>
          <p:cNvPr id="33" name="Rectangle : coins arrondis 32">
            <a:extLst>
              <a:ext uri="{FF2B5EF4-FFF2-40B4-BE49-F238E27FC236}">
                <a16:creationId xmlns:a16="http://schemas.microsoft.com/office/drawing/2014/main" id="{B94A8115-9AFE-4CD6-808A-ECA069AD9456}"/>
              </a:ext>
            </a:extLst>
          </p:cNvPr>
          <p:cNvSpPr/>
          <p:nvPr/>
        </p:nvSpPr>
        <p:spPr>
          <a:xfrm>
            <a:off x="3729584" y="4577834"/>
            <a:ext cx="852107" cy="237264"/>
          </a:xfrm>
          <a:prstGeom prst="roundRect">
            <a:avLst/>
          </a:prstGeom>
          <a:solidFill>
            <a:srgbClr val="FF0000"/>
          </a:solidFill>
          <a:ln w="127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b="1" dirty="0" err="1"/>
              <a:t>isttio</a:t>
            </a:r>
            <a:r>
              <a:rPr lang="fr-FR" sz="1400" dirty="0"/>
              <a:t> = 0</a:t>
            </a:r>
          </a:p>
        </p:txBody>
      </p:sp>
      <p:cxnSp>
        <p:nvCxnSpPr>
          <p:cNvPr id="37" name="Connecteur droit avec flèche 36">
            <a:extLst>
              <a:ext uri="{FF2B5EF4-FFF2-40B4-BE49-F238E27FC236}">
                <a16:creationId xmlns:a16="http://schemas.microsoft.com/office/drawing/2014/main" id="{43E618FD-7394-4E7E-8707-C14C5F6B1FC8}"/>
              </a:ext>
            </a:extLst>
          </p:cNvPr>
          <p:cNvCxnSpPr>
            <a:cxnSpLocks/>
            <a:stCxn id="33" idx="3"/>
            <a:endCxn id="5" idx="1"/>
          </p:cNvCxnSpPr>
          <p:nvPr/>
        </p:nvCxnSpPr>
        <p:spPr>
          <a:xfrm>
            <a:off x="4581691" y="4696466"/>
            <a:ext cx="149700" cy="759947"/>
          </a:xfrm>
          <a:prstGeom prst="straightConnector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7" name="Rectangle : coins arrondis 16">
            <a:extLst>
              <a:ext uri="{FF2B5EF4-FFF2-40B4-BE49-F238E27FC236}">
                <a16:creationId xmlns:a16="http://schemas.microsoft.com/office/drawing/2014/main" id="{A3927D50-4454-4A80-AE46-787D98212017}"/>
              </a:ext>
            </a:extLst>
          </p:cNvPr>
          <p:cNvSpPr/>
          <p:nvPr/>
        </p:nvSpPr>
        <p:spPr>
          <a:xfrm>
            <a:off x="5169609" y="3095138"/>
            <a:ext cx="2674098" cy="331025"/>
          </a:xfrm>
          <a:prstGeom prst="roundRect">
            <a:avLst/>
          </a:prstGeom>
          <a:solidFill>
            <a:srgbClr val="FF0000"/>
          </a:solidFill>
          <a:ln w="38100">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b="1" dirty="0" err="1"/>
              <a:t>nstits</a:t>
            </a:r>
            <a:r>
              <a:rPr lang="fr-FR" sz="1400" dirty="0"/>
              <a:t> </a:t>
            </a:r>
            <a:r>
              <a:rPr lang="fr-FR" sz="1400" dirty="0" err="1"/>
              <a:t>only</a:t>
            </a:r>
            <a:r>
              <a:rPr lang="fr-FR" sz="1400" dirty="0"/>
              <a:t> for </a:t>
            </a:r>
            <a:r>
              <a:rPr lang="fr-FR" sz="1400" dirty="0" err="1"/>
              <a:t>Two</a:t>
            </a:r>
            <a:r>
              <a:rPr lang="fr-FR" sz="1400" dirty="0"/>
              <a:t> </a:t>
            </a:r>
            <a:r>
              <a:rPr lang="fr-FR" sz="1400" dirty="0" err="1"/>
              <a:t>Way</a:t>
            </a:r>
            <a:r>
              <a:rPr lang="fr-FR" sz="1400" dirty="0"/>
              <a:t>+ </a:t>
            </a:r>
            <a:r>
              <a:rPr lang="fr-FR" sz="1400" dirty="0" err="1"/>
              <a:t>isttio</a:t>
            </a:r>
            <a:r>
              <a:rPr lang="fr-FR" sz="1400" dirty="0"/>
              <a:t> = 1</a:t>
            </a:r>
          </a:p>
        </p:txBody>
      </p:sp>
      <p:sp>
        <p:nvSpPr>
          <p:cNvPr id="20" name="Triangle isocèle 19">
            <a:extLst>
              <a:ext uri="{FF2B5EF4-FFF2-40B4-BE49-F238E27FC236}">
                <a16:creationId xmlns:a16="http://schemas.microsoft.com/office/drawing/2014/main" id="{A8D6280C-C207-4F5B-8D0D-102B4539C4D5}"/>
              </a:ext>
            </a:extLst>
          </p:cNvPr>
          <p:cNvSpPr/>
          <p:nvPr/>
        </p:nvSpPr>
        <p:spPr>
          <a:xfrm>
            <a:off x="6362531" y="5056891"/>
            <a:ext cx="217234" cy="189440"/>
          </a:xfrm>
          <a:prstGeom prst="triangle">
            <a:avLst/>
          </a:prstGeom>
          <a:solidFill>
            <a:srgbClr val="FFFF00"/>
          </a:solid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b="1" i="0" dirty="0">
                <a:solidFill>
                  <a:schemeClr val="tx1"/>
                </a:solidFill>
                <a:latin typeface="Gotham Bold" panose="02000803030000020004"/>
              </a:rPr>
              <a:t>!</a:t>
            </a:r>
          </a:p>
        </p:txBody>
      </p:sp>
      <p:sp>
        <p:nvSpPr>
          <p:cNvPr id="5" name="Rectangle : coins arrondis 4">
            <a:extLst>
              <a:ext uri="{FF2B5EF4-FFF2-40B4-BE49-F238E27FC236}">
                <a16:creationId xmlns:a16="http://schemas.microsoft.com/office/drawing/2014/main" id="{08B23A15-FAD9-4FC0-BC58-76A3889B60A5}"/>
              </a:ext>
            </a:extLst>
          </p:cNvPr>
          <p:cNvSpPr/>
          <p:nvPr/>
        </p:nvSpPr>
        <p:spPr>
          <a:xfrm>
            <a:off x="4731391" y="5232603"/>
            <a:ext cx="1821809" cy="447619"/>
          </a:xfrm>
          <a:prstGeom prst="roundRect">
            <a:avLst/>
          </a:prstGeom>
          <a:solidFill>
            <a:srgbClr val="FF0000"/>
          </a:solidFill>
          <a:ln w="127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b="1" dirty="0" err="1"/>
              <a:t>Why</a:t>
            </a:r>
            <a:r>
              <a:rPr lang="fr-FR" sz="1400" b="1" dirty="0"/>
              <a:t> </a:t>
            </a:r>
            <a:r>
              <a:rPr lang="fr-FR" sz="1400" b="1" dirty="0" err="1"/>
              <a:t>nstist</a:t>
            </a:r>
            <a:r>
              <a:rPr lang="fr-FR" sz="1400" b="1" dirty="0"/>
              <a:t>?</a:t>
            </a:r>
          </a:p>
          <a:p>
            <a:pPr algn="ctr"/>
            <a:r>
              <a:rPr lang="en-US" sz="900" dirty="0">
                <a:solidFill>
                  <a:schemeClr val="tx1"/>
                </a:solidFill>
                <a:highlight>
                  <a:srgbClr val="FFFF00"/>
                </a:highlight>
              </a:rPr>
              <a:t>In the doc : “Useful if </a:t>
            </a:r>
            <a:r>
              <a:rPr lang="en-US" sz="900" b="1" dirty="0" err="1">
                <a:solidFill>
                  <a:schemeClr val="tx1"/>
                </a:solidFill>
                <a:highlight>
                  <a:srgbClr val="FFFF00"/>
                </a:highlight>
              </a:rPr>
              <a:t>isttio</a:t>
            </a:r>
            <a:r>
              <a:rPr lang="en-US" sz="900" dirty="0">
                <a:solidFill>
                  <a:schemeClr val="tx1"/>
                </a:solidFill>
                <a:highlight>
                  <a:srgbClr val="FFFF00"/>
                </a:highlight>
              </a:rPr>
              <a:t> = 1” </a:t>
            </a:r>
          </a:p>
        </p:txBody>
      </p:sp>
    </p:spTree>
    <p:extLst>
      <p:ext uri="{BB962C8B-B14F-4D97-AF65-F5344CB8AC3E}">
        <p14:creationId xmlns:p14="http://schemas.microsoft.com/office/powerpoint/2010/main" val="2725806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Connecteur droit avec flèche 21">
            <a:extLst>
              <a:ext uri="{FF2B5EF4-FFF2-40B4-BE49-F238E27FC236}">
                <a16:creationId xmlns:a16="http://schemas.microsoft.com/office/drawing/2014/main" id="{9CAA08EC-F870-41BE-BB54-C1343B279867}"/>
              </a:ext>
            </a:extLst>
          </p:cNvPr>
          <p:cNvCxnSpPr>
            <a:cxnSpLocks/>
          </p:cNvCxnSpPr>
          <p:nvPr/>
        </p:nvCxnSpPr>
        <p:spPr>
          <a:xfrm>
            <a:off x="4000153" y="1933659"/>
            <a:ext cx="0" cy="1717472"/>
          </a:xfrm>
          <a:prstGeom prst="straightConnector1">
            <a:avLst/>
          </a:prstGeom>
          <a:ln>
            <a:solidFill>
              <a:schemeClr val="accent6">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dirty="0" err="1"/>
              <a:t>Logical</a:t>
            </a:r>
            <a:r>
              <a:rPr lang="fr-FR" dirty="0"/>
              <a:t> </a:t>
            </a:r>
            <a:r>
              <a:rPr lang="fr-FR" dirty="0" err="1"/>
              <a:t>Tree</a:t>
            </a:r>
            <a:r>
              <a:rPr lang="fr-FR" dirty="0"/>
              <a:t> – </a:t>
            </a:r>
            <a:r>
              <a:rPr lang="fr-FR" dirty="0" err="1"/>
              <a:t>Two</a:t>
            </a:r>
            <a:r>
              <a:rPr lang="fr-FR" dirty="0"/>
              <a:t> </a:t>
            </a:r>
            <a:r>
              <a:rPr lang="fr-FR" dirty="0" err="1"/>
              <a:t>Way</a:t>
            </a:r>
            <a:endParaRPr lang="en-GB" dirty="0"/>
          </a:p>
        </p:txBody>
      </p:sp>
      <p:sp>
        <p:nvSpPr>
          <p:cNvPr id="4" name="Slide Number Placeholder 3"/>
          <p:cNvSpPr>
            <a:spLocks noGrp="1"/>
          </p:cNvSpPr>
          <p:nvPr>
            <p:ph type="sldNum" sz="quarter" idx="12"/>
          </p:nvPr>
        </p:nvSpPr>
        <p:spPr/>
        <p:txBody>
          <a:bodyPr/>
          <a:lstStyle/>
          <a:p>
            <a:pPr>
              <a:defRPr/>
            </a:pPr>
            <a:fld id="{C61710B5-687D-4ECB-9974-460DA2155974}" type="slidenum">
              <a:rPr lang="en-US" smtClean="0"/>
              <a:pPr>
                <a:defRPr/>
              </a:pPr>
              <a:t>9</a:t>
            </a:fld>
            <a:endParaRPr lang="en-US" dirty="0"/>
          </a:p>
        </p:txBody>
      </p:sp>
      <p:sp>
        <p:nvSpPr>
          <p:cNvPr id="8" name="Rectangle 7">
            <a:extLst>
              <a:ext uri="{FF2B5EF4-FFF2-40B4-BE49-F238E27FC236}">
                <a16:creationId xmlns:a16="http://schemas.microsoft.com/office/drawing/2014/main" id="{2F2AE458-AF2C-47F0-A006-14B6D96B4A77}"/>
              </a:ext>
            </a:extLst>
          </p:cNvPr>
          <p:cNvSpPr/>
          <p:nvPr/>
        </p:nvSpPr>
        <p:spPr>
          <a:xfrm>
            <a:off x="3547437" y="1440809"/>
            <a:ext cx="1216403" cy="492851"/>
          </a:xfrm>
          <a:prstGeom prst="rect">
            <a:avLst/>
          </a:prstGeom>
          <a:solidFill>
            <a:schemeClr val="bg1">
              <a:lumMod val="85000"/>
            </a:schemeClr>
          </a:solidFill>
          <a:ln w="28575">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a:solidFill>
                  <a:schemeClr val="bg1">
                    <a:lumMod val="50000"/>
                  </a:schemeClr>
                </a:solidFill>
                <a:latin typeface="Gotham Bold"/>
              </a:rPr>
              <a:t>Two</a:t>
            </a:r>
            <a:r>
              <a:rPr lang="fr-FR" dirty="0">
                <a:solidFill>
                  <a:schemeClr val="bg1">
                    <a:lumMod val="50000"/>
                  </a:schemeClr>
                </a:solidFill>
                <a:latin typeface="Gotham Bold"/>
              </a:rPr>
              <a:t> </a:t>
            </a:r>
            <a:r>
              <a:rPr lang="fr-FR" dirty="0" err="1">
                <a:solidFill>
                  <a:schemeClr val="bg1">
                    <a:lumMod val="50000"/>
                  </a:schemeClr>
                </a:solidFill>
                <a:latin typeface="Gotham Bold"/>
              </a:rPr>
              <a:t>Way</a:t>
            </a:r>
            <a:br>
              <a:rPr kumimoji="0" lang="fr-FR" sz="1800" b="0" i="1" u="none" strike="noStrike" kern="1200" cap="none" spc="0" normalizeH="0" baseline="0" noProof="0" dirty="0">
                <a:ln>
                  <a:noFill/>
                </a:ln>
                <a:solidFill>
                  <a:prstClr val="white">
                    <a:lumMod val="50000"/>
                  </a:prstClr>
                </a:solidFill>
                <a:effectLst/>
                <a:uLnTx/>
                <a:uFillTx/>
                <a:latin typeface="Gotham Bold"/>
                <a:ea typeface="+mn-ea"/>
                <a:cs typeface="+mn-cs"/>
              </a:rPr>
            </a:br>
            <a:r>
              <a:rPr kumimoji="0" lang="fr-FR" sz="1200" b="0" i="1" u="none" strike="noStrike" kern="1200" cap="none" spc="0" normalizeH="0" baseline="0" noProof="0" dirty="0" err="1">
                <a:ln>
                  <a:noFill/>
                </a:ln>
                <a:solidFill>
                  <a:prstClr val="white">
                    <a:lumMod val="50000"/>
                  </a:prstClr>
                </a:solidFill>
                <a:effectLst/>
                <a:uLnTx/>
                <a:uFillTx/>
                <a:latin typeface="Gotham Bold"/>
                <a:ea typeface="+mn-ea"/>
                <a:cs typeface="+mn-cs"/>
              </a:rPr>
              <a:t>iilagr</a:t>
            </a:r>
            <a:r>
              <a:rPr kumimoji="0" lang="fr-FR" sz="1200" b="0" i="1" u="none" strike="noStrike" kern="1200" cap="none" spc="0" normalizeH="0" baseline="0" noProof="0" dirty="0">
                <a:ln>
                  <a:noFill/>
                </a:ln>
                <a:solidFill>
                  <a:prstClr val="white">
                    <a:lumMod val="50000"/>
                  </a:prstClr>
                </a:solidFill>
                <a:effectLst/>
                <a:uLnTx/>
                <a:uFillTx/>
                <a:latin typeface="Gotham Bold"/>
                <a:ea typeface="+mn-ea"/>
                <a:cs typeface="+mn-cs"/>
              </a:rPr>
              <a:t>=2</a:t>
            </a:r>
            <a:endParaRPr lang="fr-FR" dirty="0">
              <a:solidFill>
                <a:schemeClr val="bg1">
                  <a:lumMod val="50000"/>
                </a:schemeClr>
              </a:solidFill>
              <a:latin typeface="Gotham Bold"/>
            </a:endParaRPr>
          </a:p>
        </p:txBody>
      </p:sp>
      <p:sp>
        <p:nvSpPr>
          <p:cNvPr id="12" name="Rectangle 11">
            <a:extLst>
              <a:ext uri="{FF2B5EF4-FFF2-40B4-BE49-F238E27FC236}">
                <a16:creationId xmlns:a16="http://schemas.microsoft.com/office/drawing/2014/main" id="{A3129BDA-8A8C-4BFC-B6C9-B32A9701FB4B}"/>
              </a:ext>
            </a:extLst>
          </p:cNvPr>
          <p:cNvSpPr/>
          <p:nvPr/>
        </p:nvSpPr>
        <p:spPr>
          <a:xfrm>
            <a:off x="1619077" y="2474753"/>
            <a:ext cx="5073124" cy="492850"/>
          </a:xfrm>
          <a:prstGeom prst="rect">
            <a:avLst/>
          </a:prstGeom>
          <a:solidFill>
            <a:schemeClr val="bg1">
              <a:lumMod val="85000"/>
            </a:schemeClr>
          </a:solidFill>
          <a:ln w="28575">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a:solidFill>
                  <a:schemeClr val="bg1">
                    <a:lumMod val="50000"/>
                  </a:schemeClr>
                </a:solidFill>
                <a:latin typeface="Gotham Bold"/>
              </a:rPr>
              <a:t>Isttio</a:t>
            </a:r>
            <a:br>
              <a:rPr lang="fr-FR" dirty="0">
                <a:solidFill>
                  <a:schemeClr val="bg1">
                    <a:lumMod val="50000"/>
                  </a:schemeClr>
                </a:solidFill>
                <a:latin typeface="Gotham Bold"/>
              </a:rPr>
            </a:br>
            <a:r>
              <a:rPr lang="fr-FR" sz="1400" dirty="0" err="1">
                <a:solidFill>
                  <a:schemeClr val="bg1">
                    <a:lumMod val="50000"/>
                  </a:schemeClr>
                </a:solidFill>
                <a:latin typeface="Gotham Bold"/>
              </a:rPr>
              <a:t>Steady</a:t>
            </a:r>
            <a:r>
              <a:rPr lang="fr-FR" sz="1400" dirty="0">
                <a:solidFill>
                  <a:schemeClr val="bg1">
                    <a:lumMod val="50000"/>
                  </a:schemeClr>
                </a:solidFill>
                <a:latin typeface="Gotham Bold"/>
              </a:rPr>
              <a:t> state of the </a:t>
            </a:r>
            <a:r>
              <a:rPr lang="fr-FR" sz="1400" dirty="0" err="1">
                <a:solidFill>
                  <a:schemeClr val="bg1">
                    <a:lumMod val="50000"/>
                  </a:schemeClr>
                </a:solidFill>
                <a:latin typeface="Gotham Bold"/>
              </a:rPr>
              <a:t>continuous</a:t>
            </a:r>
            <a:r>
              <a:rPr lang="fr-FR" sz="1400" dirty="0">
                <a:solidFill>
                  <a:schemeClr val="bg1">
                    <a:lumMod val="50000"/>
                  </a:schemeClr>
                </a:solidFill>
                <a:latin typeface="Gotham Bold"/>
              </a:rPr>
              <a:t> phase</a:t>
            </a:r>
          </a:p>
        </p:txBody>
      </p:sp>
      <p:cxnSp>
        <p:nvCxnSpPr>
          <p:cNvPr id="16" name="Connecteur droit avec flèche 15">
            <a:extLst>
              <a:ext uri="{FF2B5EF4-FFF2-40B4-BE49-F238E27FC236}">
                <a16:creationId xmlns:a16="http://schemas.microsoft.com/office/drawing/2014/main" id="{72E0AEBC-0A8F-4628-9646-346A8E1F6E91}"/>
              </a:ext>
            </a:extLst>
          </p:cNvPr>
          <p:cNvCxnSpPr>
            <a:cxnSpLocks/>
            <a:stCxn id="8" idx="2"/>
            <a:endCxn id="12" idx="0"/>
          </p:cNvCxnSpPr>
          <p:nvPr/>
        </p:nvCxnSpPr>
        <p:spPr>
          <a:xfrm>
            <a:off x="4155639" y="1933660"/>
            <a:ext cx="0" cy="541093"/>
          </a:xfrm>
          <a:prstGeom prst="straightConnector1">
            <a:avLst/>
          </a:prstGeom>
          <a:ln>
            <a:solidFill>
              <a:schemeClr val="accent6">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CE88A5A4-94C3-463C-97E7-BFF1A187F615}"/>
              </a:ext>
            </a:extLst>
          </p:cNvPr>
          <p:cNvSpPr/>
          <p:nvPr/>
        </p:nvSpPr>
        <p:spPr>
          <a:xfrm>
            <a:off x="1619075" y="3643973"/>
            <a:ext cx="1375795" cy="492849"/>
          </a:xfrm>
          <a:prstGeom prst="rect">
            <a:avLst/>
          </a:prstGeom>
          <a:solidFill>
            <a:schemeClr val="bg1">
              <a:lumMod val="85000"/>
            </a:schemeClr>
          </a:solidFill>
          <a:ln w="28575">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a:solidFill>
                  <a:schemeClr val="bg1">
                    <a:lumMod val="50000"/>
                  </a:schemeClr>
                </a:solidFill>
                <a:latin typeface="Gotham Bold"/>
              </a:rPr>
              <a:t>nstist</a:t>
            </a:r>
            <a:endParaRPr lang="fr-FR" dirty="0">
              <a:solidFill>
                <a:schemeClr val="bg1">
                  <a:lumMod val="50000"/>
                </a:schemeClr>
              </a:solidFill>
              <a:latin typeface="Gotham Bold"/>
            </a:endParaRPr>
          </a:p>
          <a:p>
            <a:pPr algn="ctr"/>
            <a:r>
              <a:rPr lang="fr-FR" sz="1100" dirty="0">
                <a:solidFill>
                  <a:schemeClr val="bg1">
                    <a:lumMod val="50000"/>
                  </a:schemeClr>
                </a:solidFill>
                <a:latin typeface="Gotham Bold"/>
              </a:rPr>
              <a:t>volume </a:t>
            </a:r>
            <a:r>
              <a:rPr lang="fr-FR" sz="1100" dirty="0" err="1">
                <a:solidFill>
                  <a:schemeClr val="bg1">
                    <a:lumMod val="50000"/>
                  </a:schemeClr>
                </a:solidFill>
                <a:latin typeface="Gotham Bold"/>
              </a:rPr>
              <a:t>statistics</a:t>
            </a:r>
            <a:r>
              <a:rPr lang="fr-FR" sz="1100" dirty="0">
                <a:solidFill>
                  <a:schemeClr val="bg1">
                    <a:lumMod val="50000"/>
                  </a:schemeClr>
                </a:solidFill>
                <a:latin typeface="Gotham Bold"/>
              </a:rPr>
              <a:t> </a:t>
            </a:r>
            <a:endParaRPr lang="fr-FR" dirty="0">
              <a:solidFill>
                <a:schemeClr val="bg1">
                  <a:lumMod val="50000"/>
                </a:schemeClr>
              </a:solidFill>
              <a:latin typeface="Gotham Bold"/>
            </a:endParaRPr>
          </a:p>
        </p:txBody>
      </p:sp>
      <p:sp>
        <p:nvSpPr>
          <p:cNvPr id="30" name="Rectangle 29">
            <a:extLst>
              <a:ext uri="{FF2B5EF4-FFF2-40B4-BE49-F238E27FC236}">
                <a16:creationId xmlns:a16="http://schemas.microsoft.com/office/drawing/2014/main" id="{6DD8324B-A6B8-4033-AD16-4B0DEEC006EB}"/>
              </a:ext>
            </a:extLst>
          </p:cNvPr>
          <p:cNvSpPr/>
          <p:nvPr/>
        </p:nvSpPr>
        <p:spPr>
          <a:xfrm>
            <a:off x="3447878" y="3643972"/>
            <a:ext cx="3244321" cy="492849"/>
          </a:xfrm>
          <a:prstGeom prst="rect">
            <a:avLst/>
          </a:prstGeom>
          <a:solidFill>
            <a:schemeClr val="bg1">
              <a:lumMod val="85000"/>
            </a:schemeClr>
          </a:solidFill>
          <a:ln w="28575">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800" dirty="0" err="1">
                <a:solidFill>
                  <a:schemeClr val="bg1">
                    <a:lumMod val="50000"/>
                  </a:schemeClr>
                </a:solidFill>
                <a:latin typeface="Gotham Bold"/>
              </a:rPr>
              <a:t>nstits</a:t>
            </a:r>
            <a:r>
              <a:rPr lang="fr-FR" sz="1800" dirty="0">
                <a:solidFill>
                  <a:schemeClr val="bg1">
                    <a:lumMod val="50000"/>
                  </a:schemeClr>
                </a:solidFill>
                <a:latin typeface="Gotham Bold"/>
              </a:rPr>
              <a:t> </a:t>
            </a:r>
          </a:p>
          <a:p>
            <a:pPr algn="ctr"/>
            <a:r>
              <a:rPr lang="en-US" sz="1100" dirty="0">
                <a:solidFill>
                  <a:schemeClr val="bg1">
                    <a:lumMod val="50000"/>
                  </a:schemeClr>
                </a:solidFill>
                <a:latin typeface="Gotham Bold"/>
              </a:rPr>
              <a:t>time-average of the two-way coupling source terms</a:t>
            </a:r>
            <a:endParaRPr lang="fr-FR" dirty="0">
              <a:solidFill>
                <a:schemeClr val="bg1">
                  <a:lumMod val="50000"/>
                </a:schemeClr>
              </a:solidFill>
              <a:latin typeface="Gotham Bold"/>
            </a:endParaRPr>
          </a:p>
        </p:txBody>
      </p:sp>
      <p:sp>
        <p:nvSpPr>
          <p:cNvPr id="36" name="Rectangle : coins arrondis 35">
            <a:extLst>
              <a:ext uri="{FF2B5EF4-FFF2-40B4-BE49-F238E27FC236}">
                <a16:creationId xmlns:a16="http://schemas.microsoft.com/office/drawing/2014/main" id="{CF148CBD-65AF-4177-90EC-27AA8E68C2DD}"/>
              </a:ext>
            </a:extLst>
          </p:cNvPr>
          <p:cNvSpPr/>
          <p:nvPr/>
        </p:nvSpPr>
        <p:spPr>
          <a:xfrm>
            <a:off x="83890" y="3651131"/>
            <a:ext cx="1459684" cy="485690"/>
          </a:xfrm>
          <a:prstGeom prst="roundRect">
            <a:avLst/>
          </a:prstGeom>
          <a:solidFill>
            <a:srgbClr val="FF0000"/>
          </a:solid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t>If </a:t>
            </a:r>
            <a:r>
              <a:rPr lang="fr-FR" sz="1400" dirty="0" err="1"/>
              <a:t>isttio</a:t>
            </a:r>
            <a:r>
              <a:rPr lang="fr-FR" sz="1400" dirty="0"/>
              <a:t> = 0, </a:t>
            </a:r>
            <a:r>
              <a:rPr lang="fr-FR" sz="1400" dirty="0" err="1"/>
              <a:t>nstist</a:t>
            </a:r>
            <a:r>
              <a:rPr lang="fr-FR" sz="1400" dirty="0"/>
              <a:t> no </a:t>
            </a:r>
            <a:r>
              <a:rPr lang="fr-FR" sz="1400" dirty="0" err="1"/>
              <a:t>needed</a:t>
            </a:r>
            <a:endParaRPr lang="fr-FR" sz="1400" dirty="0"/>
          </a:p>
        </p:txBody>
      </p:sp>
      <p:sp>
        <p:nvSpPr>
          <p:cNvPr id="45" name="Rectangle : coins arrondis 44">
            <a:extLst>
              <a:ext uri="{FF2B5EF4-FFF2-40B4-BE49-F238E27FC236}">
                <a16:creationId xmlns:a16="http://schemas.microsoft.com/office/drawing/2014/main" id="{E2F2FF6B-6DDE-4E81-80C5-07CC4EAD3B8F}"/>
              </a:ext>
            </a:extLst>
          </p:cNvPr>
          <p:cNvSpPr/>
          <p:nvPr/>
        </p:nvSpPr>
        <p:spPr>
          <a:xfrm>
            <a:off x="4196479" y="2064426"/>
            <a:ext cx="1216403" cy="251718"/>
          </a:xfrm>
          <a:prstGeom prst="round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b="1" dirty="0" err="1"/>
              <a:t>isttio</a:t>
            </a:r>
            <a:r>
              <a:rPr lang="fr-FR" sz="1400" dirty="0"/>
              <a:t> = 0 or 1</a:t>
            </a:r>
          </a:p>
        </p:txBody>
      </p:sp>
      <p:cxnSp>
        <p:nvCxnSpPr>
          <p:cNvPr id="48" name="Connecteur droit avec flèche 47">
            <a:extLst>
              <a:ext uri="{FF2B5EF4-FFF2-40B4-BE49-F238E27FC236}">
                <a16:creationId xmlns:a16="http://schemas.microsoft.com/office/drawing/2014/main" id="{D924C61F-9E50-4294-A48E-C62F6BA9B756}"/>
              </a:ext>
            </a:extLst>
          </p:cNvPr>
          <p:cNvCxnSpPr>
            <a:cxnSpLocks/>
            <a:endCxn id="30" idx="0"/>
          </p:cNvCxnSpPr>
          <p:nvPr/>
        </p:nvCxnSpPr>
        <p:spPr>
          <a:xfrm>
            <a:off x="5064156" y="3003959"/>
            <a:ext cx="5883" cy="640013"/>
          </a:xfrm>
          <a:prstGeom prst="straightConnector1">
            <a:avLst/>
          </a:prstGeom>
          <a:ln>
            <a:solidFill>
              <a:schemeClr val="accent6">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9" name="Connecteur droit avec flèche 48">
            <a:extLst>
              <a:ext uri="{FF2B5EF4-FFF2-40B4-BE49-F238E27FC236}">
                <a16:creationId xmlns:a16="http://schemas.microsoft.com/office/drawing/2014/main" id="{E87E1E03-E927-4F07-BE55-1AB1BFCEFB9F}"/>
              </a:ext>
            </a:extLst>
          </p:cNvPr>
          <p:cNvCxnSpPr>
            <a:cxnSpLocks/>
          </p:cNvCxnSpPr>
          <p:nvPr/>
        </p:nvCxnSpPr>
        <p:spPr>
          <a:xfrm>
            <a:off x="2217493" y="2967603"/>
            <a:ext cx="0" cy="548253"/>
          </a:xfrm>
          <a:prstGeom prst="straightConnector1">
            <a:avLst/>
          </a:prstGeom>
          <a:ln>
            <a:solidFill>
              <a:schemeClr val="accent6">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1" name="Rectangle : coins arrondis 50">
            <a:extLst>
              <a:ext uri="{FF2B5EF4-FFF2-40B4-BE49-F238E27FC236}">
                <a16:creationId xmlns:a16="http://schemas.microsoft.com/office/drawing/2014/main" id="{E05AE964-6F7D-4325-A378-568BEF0095CA}"/>
              </a:ext>
            </a:extLst>
          </p:cNvPr>
          <p:cNvSpPr/>
          <p:nvPr/>
        </p:nvSpPr>
        <p:spPr>
          <a:xfrm>
            <a:off x="2290195" y="3101555"/>
            <a:ext cx="2086053" cy="331025"/>
          </a:xfrm>
          <a:prstGeom prst="roundRect">
            <a:avLst/>
          </a:prstGeom>
          <a:solidFill>
            <a:srgbClr val="FF0000"/>
          </a:solid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b="1" dirty="0" err="1"/>
              <a:t>nstist</a:t>
            </a:r>
            <a:r>
              <a:rPr lang="fr-FR" sz="1400" dirty="0"/>
              <a:t> </a:t>
            </a:r>
            <a:r>
              <a:rPr lang="fr-FR" sz="1400" dirty="0" err="1"/>
              <a:t>only</a:t>
            </a:r>
            <a:r>
              <a:rPr lang="fr-FR" sz="1400" dirty="0"/>
              <a:t> </a:t>
            </a:r>
            <a:r>
              <a:rPr lang="fr-FR" sz="1400" dirty="0" err="1"/>
              <a:t>when</a:t>
            </a:r>
            <a:r>
              <a:rPr lang="fr-FR" sz="1400" dirty="0"/>
              <a:t> </a:t>
            </a:r>
            <a:r>
              <a:rPr lang="fr-FR" sz="1400" dirty="0" err="1"/>
              <a:t>isttio</a:t>
            </a:r>
            <a:r>
              <a:rPr lang="fr-FR" sz="1400" dirty="0"/>
              <a:t> = 1</a:t>
            </a:r>
          </a:p>
        </p:txBody>
      </p:sp>
      <p:pic>
        <p:nvPicPr>
          <p:cNvPr id="9" name="Image 8">
            <a:extLst>
              <a:ext uri="{FF2B5EF4-FFF2-40B4-BE49-F238E27FC236}">
                <a16:creationId xmlns:a16="http://schemas.microsoft.com/office/drawing/2014/main" id="{05AA745A-9851-4D1E-B3E5-C1253BFD8831}"/>
              </a:ext>
            </a:extLst>
          </p:cNvPr>
          <p:cNvPicPr>
            <a:picLocks noChangeAspect="1"/>
          </p:cNvPicPr>
          <p:nvPr/>
        </p:nvPicPr>
        <p:blipFill rotWithShape="1">
          <a:blip r:embed="rId2"/>
          <a:srcRect l="32121" t="12151" r="23942" b="44485"/>
          <a:stretch/>
        </p:blipFill>
        <p:spPr>
          <a:xfrm>
            <a:off x="327565" y="4312009"/>
            <a:ext cx="3682342" cy="2044341"/>
          </a:xfrm>
          <a:prstGeom prst="rect">
            <a:avLst/>
          </a:prstGeom>
        </p:spPr>
      </p:pic>
      <p:sp>
        <p:nvSpPr>
          <p:cNvPr id="33" name="Rectangle : coins arrondis 32">
            <a:extLst>
              <a:ext uri="{FF2B5EF4-FFF2-40B4-BE49-F238E27FC236}">
                <a16:creationId xmlns:a16="http://schemas.microsoft.com/office/drawing/2014/main" id="{B94A8115-9AFE-4CD6-808A-ECA069AD9456}"/>
              </a:ext>
            </a:extLst>
          </p:cNvPr>
          <p:cNvSpPr/>
          <p:nvPr/>
        </p:nvSpPr>
        <p:spPr>
          <a:xfrm>
            <a:off x="3729584" y="4577834"/>
            <a:ext cx="852107" cy="237264"/>
          </a:xfrm>
          <a:prstGeom prst="roundRect">
            <a:avLst/>
          </a:prstGeom>
          <a:solidFill>
            <a:srgbClr val="FF0000"/>
          </a:solidFill>
          <a:ln w="12700">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b="1" dirty="0" err="1"/>
              <a:t>isttio</a:t>
            </a:r>
            <a:r>
              <a:rPr lang="fr-FR" sz="1400" dirty="0"/>
              <a:t> = 0</a:t>
            </a:r>
          </a:p>
        </p:txBody>
      </p:sp>
      <p:sp>
        <p:nvSpPr>
          <p:cNvPr id="35" name="Rectangle : coins arrondis 34">
            <a:extLst>
              <a:ext uri="{FF2B5EF4-FFF2-40B4-BE49-F238E27FC236}">
                <a16:creationId xmlns:a16="http://schemas.microsoft.com/office/drawing/2014/main" id="{3F48F44C-CFA9-4BBF-8333-E90FEB1E4BEC}"/>
              </a:ext>
            </a:extLst>
          </p:cNvPr>
          <p:cNvSpPr/>
          <p:nvPr/>
        </p:nvSpPr>
        <p:spPr>
          <a:xfrm>
            <a:off x="3988809" y="5481226"/>
            <a:ext cx="3682342" cy="416563"/>
          </a:xfrm>
          <a:prstGeom prst="roundRect">
            <a:avLst/>
          </a:prstGeom>
          <a:solidFill>
            <a:srgbClr val="FF0000"/>
          </a:solidFill>
          <a:ln w="12700">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b="1" dirty="0" err="1"/>
              <a:t>Why</a:t>
            </a:r>
            <a:r>
              <a:rPr lang="fr-FR" sz="1400" b="1" dirty="0"/>
              <a:t> </a:t>
            </a:r>
            <a:r>
              <a:rPr lang="fr-FR" sz="1400" b="1" dirty="0" err="1"/>
              <a:t>nstits</a:t>
            </a:r>
            <a:r>
              <a:rPr lang="fr-FR" sz="1400" b="1" dirty="0"/>
              <a:t>?</a:t>
            </a:r>
          </a:p>
          <a:p>
            <a:pPr algn="ctr"/>
            <a:r>
              <a:rPr lang="en-US" sz="900" dirty="0">
                <a:solidFill>
                  <a:schemeClr val="tx1"/>
                </a:solidFill>
                <a:highlight>
                  <a:srgbClr val="FFFF00"/>
                </a:highlight>
              </a:rPr>
              <a:t>In the doc : “Useful if </a:t>
            </a:r>
            <a:r>
              <a:rPr lang="en-US" sz="900" b="1" dirty="0" err="1">
                <a:solidFill>
                  <a:schemeClr val="tx1"/>
                </a:solidFill>
                <a:highlight>
                  <a:srgbClr val="FFFF00"/>
                </a:highlight>
              </a:rPr>
              <a:t>iilagr</a:t>
            </a:r>
            <a:r>
              <a:rPr lang="en-US" sz="900" dirty="0">
                <a:solidFill>
                  <a:schemeClr val="tx1"/>
                </a:solidFill>
                <a:highlight>
                  <a:srgbClr val="FFFF00"/>
                </a:highlight>
              </a:rPr>
              <a:t> = CS_LAGR_TWOWAY_COUPLING and </a:t>
            </a:r>
            <a:r>
              <a:rPr lang="en-US" sz="900" b="1" dirty="0" err="1">
                <a:solidFill>
                  <a:schemeClr val="tx1"/>
                </a:solidFill>
                <a:highlight>
                  <a:srgbClr val="FFFF00"/>
                </a:highlight>
              </a:rPr>
              <a:t>isttio</a:t>
            </a:r>
            <a:r>
              <a:rPr lang="en-US" sz="900" dirty="0">
                <a:solidFill>
                  <a:schemeClr val="tx1"/>
                </a:solidFill>
                <a:highlight>
                  <a:srgbClr val="FFFF00"/>
                </a:highlight>
              </a:rPr>
              <a:t>=1”</a:t>
            </a:r>
            <a:endParaRPr lang="fr-FR" sz="900" dirty="0">
              <a:solidFill>
                <a:schemeClr val="tx1"/>
              </a:solidFill>
            </a:endParaRPr>
          </a:p>
        </p:txBody>
      </p:sp>
      <p:cxnSp>
        <p:nvCxnSpPr>
          <p:cNvPr id="37" name="Connecteur droit avec flèche 36">
            <a:extLst>
              <a:ext uri="{FF2B5EF4-FFF2-40B4-BE49-F238E27FC236}">
                <a16:creationId xmlns:a16="http://schemas.microsoft.com/office/drawing/2014/main" id="{43E618FD-7394-4E7E-8707-C14C5F6B1FC8}"/>
              </a:ext>
            </a:extLst>
          </p:cNvPr>
          <p:cNvCxnSpPr>
            <a:cxnSpLocks/>
            <a:stCxn id="33" idx="3"/>
            <a:endCxn id="35" idx="0"/>
          </p:cNvCxnSpPr>
          <p:nvPr/>
        </p:nvCxnSpPr>
        <p:spPr>
          <a:xfrm>
            <a:off x="4581691" y="4696466"/>
            <a:ext cx="1248289" cy="784760"/>
          </a:xfrm>
          <a:prstGeom prst="straightConnector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7" name="Rectangle : coins arrondis 16">
            <a:extLst>
              <a:ext uri="{FF2B5EF4-FFF2-40B4-BE49-F238E27FC236}">
                <a16:creationId xmlns:a16="http://schemas.microsoft.com/office/drawing/2014/main" id="{A3927D50-4454-4A80-AE46-787D98212017}"/>
              </a:ext>
            </a:extLst>
          </p:cNvPr>
          <p:cNvSpPr/>
          <p:nvPr/>
        </p:nvSpPr>
        <p:spPr>
          <a:xfrm>
            <a:off x="5169609" y="3095138"/>
            <a:ext cx="2674098" cy="331025"/>
          </a:xfrm>
          <a:prstGeom prst="roundRect">
            <a:avLst/>
          </a:prstGeom>
          <a:solidFill>
            <a:srgbClr val="FF0000"/>
          </a:solidFill>
          <a:ln w="38100">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b="1" dirty="0" err="1"/>
              <a:t>nstits</a:t>
            </a:r>
            <a:r>
              <a:rPr lang="fr-FR" sz="1400" dirty="0"/>
              <a:t> </a:t>
            </a:r>
            <a:r>
              <a:rPr lang="fr-FR" sz="1400" dirty="0" err="1"/>
              <a:t>only</a:t>
            </a:r>
            <a:r>
              <a:rPr lang="fr-FR" sz="1400" dirty="0"/>
              <a:t> for </a:t>
            </a:r>
            <a:r>
              <a:rPr lang="fr-FR" sz="1400" dirty="0" err="1"/>
              <a:t>Two</a:t>
            </a:r>
            <a:r>
              <a:rPr lang="fr-FR" sz="1400" dirty="0"/>
              <a:t> </a:t>
            </a:r>
            <a:r>
              <a:rPr lang="fr-FR" sz="1400" dirty="0" err="1"/>
              <a:t>Way</a:t>
            </a:r>
            <a:r>
              <a:rPr lang="fr-FR" sz="1400" dirty="0"/>
              <a:t>+ </a:t>
            </a:r>
            <a:r>
              <a:rPr lang="fr-FR" sz="1400" dirty="0" err="1"/>
              <a:t>isttio</a:t>
            </a:r>
            <a:r>
              <a:rPr lang="fr-FR" sz="1400" dirty="0"/>
              <a:t> = 1</a:t>
            </a:r>
          </a:p>
        </p:txBody>
      </p:sp>
      <p:sp>
        <p:nvSpPr>
          <p:cNvPr id="7" name="Triangle isocèle 6">
            <a:extLst>
              <a:ext uri="{FF2B5EF4-FFF2-40B4-BE49-F238E27FC236}">
                <a16:creationId xmlns:a16="http://schemas.microsoft.com/office/drawing/2014/main" id="{FF003E9D-7498-4884-8334-48C8B92B4E49}"/>
              </a:ext>
            </a:extLst>
          </p:cNvPr>
          <p:cNvSpPr/>
          <p:nvPr/>
        </p:nvSpPr>
        <p:spPr>
          <a:xfrm>
            <a:off x="4979537" y="5386507"/>
            <a:ext cx="217234" cy="189440"/>
          </a:xfrm>
          <a:prstGeom prst="triangle">
            <a:avLst/>
          </a:prstGeom>
          <a:solidFill>
            <a:srgbClr val="FFFF00"/>
          </a:solid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b="1" i="0" dirty="0">
                <a:solidFill>
                  <a:schemeClr val="tx1"/>
                </a:solidFill>
                <a:latin typeface="Gotham Bold" panose="02000803030000020004"/>
              </a:rPr>
              <a:t>!</a:t>
            </a:r>
          </a:p>
        </p:txBody>
      </p:sp>
    </p:spTree>
    <p:extLst>
      <p:ext uri="{BB962C8B-B14F-4D97-AF65-F5344CB8AC3E}">
        <p14:creationId xmlns:p14="http://schemas.microsoft.com/office/powerpoint/2010/main" val="2437925787"/>
      </p:ext>
    </p:extLst>
  </p:cSld>
  <p:clrMapOvr>
    <a:masterClrMapping/>
  </p:clrMapOvr>
</p:sld>
</file>

<file path=ppt/theme/theme1.xml><?xml version="1.0" encoding="utf-8"?>
<a:theme xmlns:a="http://schemas.openxmlformats.org/drawingml/2006/main" name="Thème_Renuda_201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nchor="ctr">
        <a:normAutofit/>
      </a:bodyPr>
      <a:lstStyle>
        <a:defPPr algn="l">
          <a:defRPr sz="3000" i="0" dirty="0">
            <a:solidFill>
              <a:srgbClr val="535655"/>
            </a:solidFill>
            <a:latin typeface="Gotham Bold"/>
            <a:cs typeface="Gotham Bold"/>
          </a:defRPr>
        </a:defPPr>
      </a:lstStyle>
    </a:txDef>
  </a:objectDefaults>
  <a:extraClrSchemeLst/>
  <a:extLst>
    <a:ext uri="{05A4C25C-085E-4340-85A3-A5531E510DB2}">
      <thm15:themeFamily xmlns:thm15="http://schemas.microsoft.com/office/thememl/2012/main" name="Thème_Renuda_2019" id="{993B97F4-9B36-475F-83F7-447A277D5758}" vid="{60B43DFB-EA60-4EE4-8EC4-03569FED7B6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Thème_Renuda_2019</Template>
  <TotalTime>0</TotalTime>
  <Words>1059</Words>
  <Application>Microsoft Office PowerPoint</Application>
  <PresentationFormat>Affichage à l'écran (4:3)</PresentationFormat>
  <Paragraphs>128</Paragraphs>
  <Slides>16</Slides>
  <Notes>2</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16</vt:i4>
      </vt:variant>
    </vt:vector>
  </HeadingPairs>
  <TitlesOfParts>
    <vt:vector size="24" baseType="lpstr">
      <vt:lpstr>Arial</vt:lpstr>
      <vt:lpstr>Calibri</vt:lpstr>
      <vt:lpstr>Gotham Bold</vt:lpstr>
      <vt:lpstr>Gotham Book</vt:lpstr>
      <vt:lpstr>Gotham Light</vt:lpstr>
      <vt:lpstr>Palatino</vt:lpstr>
      <vt:lpstr>Wingdings</vt:lpstr>
      <vt:lpstr>Thème_Renuda_2019</vt:lpstr>
      <vt:lpstr>Présentation PowerPoint</vt:lpstr>
      <vt:lpstr>Présentation PowerPoint</vt:lpstr>
      <vt:lpstr>Definition from the CS 6.2alpha</vt:lpstr>
      <vt:lpstr>Definition from the CS 6.2alpha</vt:lpstr>
      <vt:lpstr>Logical Tree</vt:lpstr>
      <vt:lpstr>Logical Tree- One Way</vt:lpstr>
      <vt:lpstr>Logical Tree- One Way – Correction to respect the doc</vt:lpstr>
      <vt:lpstr>Logical Tree – Two Way</vt:lpstr>
      <vt:lpstr>Logical Tree – Two Way</vt:lpstr>
      <vt:lpstr>Logical Tree – Two Way - Correction to respect the doc</vt:lpstr>
      <vt:lpstr>Logical Tree - Frozen</vt:lpstr>
      <vt:lpstr>Remark on Statistics</vt:lpstr>
      <vt:lpstr>Suggestions for Frozen, One or Two Way</vt:lpstr>
      <vt:lpstr>Suggestions for Frozen</vt:lpstr>
      <vt:lpstr>Suggestions for One Way</vt:lpstr>
      <vt:lpstr>Suggestions for Two 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Yohann Eude</dc:creator>
  <cp:lastModifiedBy>Yohann Eude</cp:lastModifiedBy>
  <cp:revision>228</cp:revision>
  <cp:lastPrinted>2020-09-18T14:05:53Z</cp:lastPrinted>
  <dcterms:created xsi:type="dcterms:W3CDTF">2019-11-13T14:34:27Z</dcterms:created>
  <dcterms:modified xsi:type="dcterms:W3CDTF">2020-09-21T12:05:55Z</dcterms:modified>
</cp:coreProperties>
</file>