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0A70BF-941F-4B62-9983-71151E27677E}">
  <a:tblStyle styleId="{210A70BF-941F-4B62-9983-71151E276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922d23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5922d23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2005af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2005af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2005af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2005af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2005af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2005af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7c9891b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7c9891b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e28a792d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e28a792d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28a792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e28a792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28a792d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e28a792d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e28a792d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e28a792d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28a792d8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e28a792d8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a3f8a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a3f8a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f256f5f8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f256f5f8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7dd875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7dd875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7dd875c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7dd875c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256f5f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256f5f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a3f8ad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a3f8ad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a3f8ad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a3f8ad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28a792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28a792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28a792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28a792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7c9891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7c9891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28a792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28a792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2005af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2005af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Apparel Analytics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7222"/>
              <a:buNone/>
            </a:pPr>
            <a:r>
              <a:rPr lang="en" sz="1979"/>
              <a:t>Sam Ferrara, Renu Deepya Iska, Vishnu Joshi, Shivani Patel, </a:t>
            </a:r>
            <a:r>
              <a:rPr lang="en" sz="1979"/>
              <a:t>Asritha Yerranarasannagari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BUS Architecture Matrix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549"/>
            <a:ext cx="9143998" cy="250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Matrix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13" y="1152425"/>
            <a:ext cx="8431776" cy="34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Prioritization Grid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546299" cy="351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6350600" y="1711450"/>
            <a:ext cx="26769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BP1 - Product Design &amp; Development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BP2 - Manufacturing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BP3 - Marketing &amp; Branding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BP4 - Product Sales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BP5 -Distribution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Strengths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Strong brand equity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Product diversification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Global presence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Weaknesses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Controversial labor practices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Environmental concerns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Counterfeit products</a:t>
            </a:r>
            <a:endParaRPr sz="1700"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Opportunities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 and emerging markets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Customization of products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Sustainability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Threats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Growing competition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Shift in customer preferences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Level BUS Matrix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7350"/>
            <a:ext cx="8839204" cy="326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0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 - Sales Fact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750" y="1152425"/>
            <a:ext cx="657049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Fact Table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488" y="1058575"/>
            <a:ext cx="6447025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54800" y="12324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Detailed Description Table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250" y="96375"/>
            <a:ext cx="4422100" cy="4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Fact Tables 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1298425"/>
            <a:ext cx="3039875" cy="351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363" y="1279025"/>
            <a:ext cx="2822700" cy="2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900" y="1304825"/>
            <a:ext cx="2822700" cy="28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Conformed Dimensions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63" y="1304825"/>
            <a:ext cx="7021476" cy="35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Background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Company Profile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Sample Products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Existing Systems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Business Life Cycle Approach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High-Level BUS Architecture Matrix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Opportunity Matrix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Prioritization Grid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SWOT Analysis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Detailed Level BUS Matrix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Star Schema - Sales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Logical Fact Table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Dimension Detailed Description Table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Detailed Fact Tables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Conformed Dimensions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Two-Way Aggregate Table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OLAP Cube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Dashboards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Aggregate Table</a:t>
            </a: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{210A70BF-941F-4B62-9983-71151E27677E}</a:tableStyleId>
              </a:tblPr>
              <a:tblGrid>
                <a:gridCol w="1014050"/>
                <a:gridCol w="139895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Shipping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Receiving 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14226571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Men’s Long Sleeve T-Shirt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09-Sep-22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16-Sep-22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13814665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Women’s Soccer Jersey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13-Sep-22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18-Sep-22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13015648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Men’s Overalls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Of 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03-Sep-22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27-Sep-22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13809796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Tights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Of 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</a:t>
                      </a:r>
                      <a:r>
                        <a:rPr lang="en"/>
                        <a:t>-Sep-22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21-Sep-22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13327415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Soccer Jacket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25-Sep-22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28-Sep-22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Cube</a:t>
            </a:r>
            <a:endParaRPr/>
          </a:p>
        </p:txBody>
      </p:sp>
      <p:grpSp>
        <p:nvGrpSpPr>
          <p:cNvPr id="194" name="Google Shape;194;p33"/>
          <p:cNvGrpSpPr/>
          <p:nvPr/>
        </p:nvGrpSpPr>
        <p:grpSpPr>
          <a:xfrm>
            <a:off x="807275" y="1152425"/>
            <a:ext cx="4409588" cy="3695749"/>
            <a:chOff x="1271375" y="1152425"/>
            <a:chExt cx="4409588" cy="3695749"/>
          </a:xfrm>
        </p:grpSpPr>
        <p:pic>
          <p:nvPicPr>
            <p:cNvPr id="195" name="Google Shape;19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375" y="1152425"/>
              <a:ext cx="4409588" cy="3686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3"/>
            <p:cNvSpPr txBox="1"/>
            <p:nvPr/>
          </p:nvSpPr>
          <p:spPr>
            <a:xfrm rot="1276977">
              <a:off x="2138599" y="4198153"/>
              <a:ext cx="1206698" cy="446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</a:t>
              </a:r>
              <a:endPara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33"/>
            <p:cNvSpPr txBox="1"/>
            <p:nvPr/>
          </p:nvSpPr>
          <p:spPr>
            <a:xfrm rot="-1286069">
              <a:off x="3988570" y="4226553"/>
              <a:ext cx="991689" cy="446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</a:t>
              </a:r>
              <a:endPara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33"/>
            <p:cNvSpPr txBox="1"/>
            <p:nvPr/>
          </p:nvSpPr>
          <p:spPr>
            <a:xfrm rot="-5400000">
              <a:off x="1369050" y="2518050"/>
              <a:ext cx="68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Date</a:t>
              </a:r>
              <a:endPara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5342700" y="1152425"/>
            <a:ext cx="30072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Date</a:t>
            </a:r>
            <a:r>
              <a:rPr lang="en" sz="1400"/>
              <a:t> runs along the vertical axis, reflecting trends over time.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Customers</a:t>
            </a:r>
            <a:r>
              <a:rPr lang="en" sz="1400"/>
              <a:t> (Customer ID, Address) form the horizontal axis, allowing us to segment and understand buying behavior.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Products</a:t>
            </a:r>
            <a:r>
              <a:rPr lang="en" sz="1400"/>
              <a:t> (Apparel ID, Qty, Price) comprise the depth, providing insights into individual item performance.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25" y="0"/>
            <a:ext cx="6679875" cy="50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Inventory and Marketing Strategy Optimization provided actionable insights for inventory management and marketing strategy improvements.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T</a:t>
            </a:r>
            <a:r>
              <a:rPr lang="en">
                <a:solidFill>
                  <a:srgbClr val="0D0D0D"/>
                </a:solidFill>
              </a:rPr>
              <a:t>he OLAP cube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supports sophisticated analytical queries and dynamic report generation, enhancing Nike's ability to respond to market changes and consumer demands effectively.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With the help of dashboard, the maximum number of sales are Nike’s Jordans. Black is the popular color for Nike’s audience.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Nike sportswear has the highest price in Nike’s apparel section.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Importance of Analysis: Understanding sales performance and customer behavior is crucial for Nike to optimize its marketing strategies and inventory management.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Objectives: Provide actionable insights to enhance Nike's competitiveness in the sports apparel market.</a:t>
            </a:r>
            <a:endParaRPr sz="21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Sales Performance Analysis</a:t>
            </a:r>
            <a:endParaRPr sz="22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Use dimensional modeling to identify patterns in Nike’s sport apparel sales</a:t>
            </a:r>
            <a:endParaRPr sz="18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Inventory Optimization</a:t>
            </a:r>
            <a:endParaRPr sz="22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Provide recommendations to optimize inventory levels and sales</a:t>
            </a:r>
            <a:endParaRPr sz="18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Customer Analysis</a:t>
            </a:r>
            <a:endParaRPr sz="22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Analyze Nike’s customer base to understand preferences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Profile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5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Nike Overview: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Founded in 1964 by Bill Bowerman and Phil Knight.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Mission: "To bring inspiration and innovation to every athlete* in the world."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Core Values: Innovation, Sustainability, Inclusivity.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Market Position: One of the world's leading sports apparel brands, with a strong presence in footwear, clothing, and accessories.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Audience: Athletes, fitness enthusiasts, and fashion-conscious consumers.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Sample Products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Nike's Sports Apparel Products: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Footwear: Air Jordan, Nike Air Max, Nike Free,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Apparel: Nike Pro, Nike Dri-FIT, Nike Tech Fleece,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Accessories: Nike Elite socks, headbands, bags,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Innovative designs, advanced performance technologies, and iconic branding.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Internal Systems: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ERP System: Manages manufacturing, supply chain, and distribution processes.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CRM System: Stores customer information and interactions.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 Systems: Capture sales transactions at retail stores and online channels.</a:t>
            </a:r>
            <a:endParaRPr sz="16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External Data Sources: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 Research Reports: Industry insights and trends.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Media Platforms: Customer sentiment and brand perception.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70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Life Cycle Approach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34925"/>
            <a:ext cx="68580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Life Cycle Approach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Development: Identify market trends and consumer preferences to guide product innovation.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Marketing: Analyze the effectiveness of marketing campaigns and channels.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Sales: Monitor sales performance and optimize inventory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Retention: Understand customer behavior to enhance loyalty programs and personalized marketing efforts.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BUS Architecture Matrix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Processes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Design &amp;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Manufacturing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Marketing &amp; Branding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Sales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Distribution</a:t>
            </a:r>
            <a:endParaRPr sz="18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Apparel (Footwear, Accessories, Clothing,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Staff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(Region)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Warehouse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Shipping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