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11.xml.rels" ContentType="application/vnd.openxmlformats-package.relationships+xml"/>
  <Override PartName="/ppt/notesSlides/notesSlide11.xml" ContentType="application/vnd.openxmlformats-officedocument.presentationml.notes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6.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8.jpeg" ContentType="image/jpeg"/>
  <Override PartName="/ppt/media/image2.png" ContentType="image/png"/>
  <Override PartName="/ppt/media/image3.png" ContentType="image/png"/>
  <Override PartName="/ppt/media/image4.jpeg" ContentType="image/jpeg"/>
  <Override PartName="/ppt/media/image10.png" ContentType="image/png"/>
  <Override PartName="/ppt/media/image5.png" ContentType="image/png"/>
  <Override PartName="/ppt/media/image6.png" ContentType="image/png"/>
  <Override PartName="/ppt/media/image7.png" ContentType="image/png"/>
  <Override PartName="/ppt/media/image9.jpeg" ContentType="image/jpeg"/>
  <Override PartName="/ppt/charts/chart1.xml" ContentType="application/vnd.openxmlformats-officedocument.drawingml.chart+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sz="1400" spc="-1" strike="noStrike">
                <a:solidFill>
                  <a:srgbClr val="595959"/>
                </a:solidFill>
                <a:latin typeface="Calibri"/>
              </a:defRPr>
            </a:pPr>
            <a:r>
              <a:rPr b="0" sz="1400" spc="-1" strike="noStrike">
                <a:solidFill>
                  <a:srgbClr val="595959"/>
                </a:solidFill>
                <a:latin typeface="Calibri"/>
              </a:rPr>
              <a:t>Chart Title</a:t>
            </a:r>
          </a:p>
        </c:rich>
      </c:tx>
      <c:overlay val="0"/>
      <c:spPr>
        <a:noFill/>
        <a:ln w="0">
          <a:noFill/>
        </a:ln>
      </c:spPr>
    </c:title>
    <c:autoTitleDeleted val="0"/>
    <c:plotArea>
      <c:barChart>
        <c:barDir val="col"/>
        <c:grouping val="stacked"/>
        <c:varyColors val="0"/>
        <c:ser>
          <c:idx val="0"/>
          <c:order val="0"/>
          <c:spPr>
            <a:solidFill>
              <a:srgbClr val="4f81bd"/>
            </a:solidFill>
            <a:ln w="0">
              <a:noFill/>
            </a:ln>
          </c:spPr>
          <c:invertIfNegative val="0"/>
          <c:dLbls>
            <c:txPr>
              <a:bodyPr wrap="square"/>
              <a:lstStyle/>
              <a:p>
                <a:pPr>
                  <a:defRPr b="0" sz="1000" spc="-1" strike="noStrike">
                    <a:solidFill>
                      <a:srgbClr val="000000"/>
                    </a:solidFill>
                    <a:latin typeface="Calibri"/>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5"/>
                <c:pt idx="0">
                  <c:v>238</c:v>
                </c:pt>
                <c:pt idx="1">
                  <c:v>239</c:v>
                </c:pt>
                <c:pt idx="2">
                  <c:v>240</c:v>
                </c:pt>
                <c:pt idx="3">
                  <c:v>241</c:v>
                </c:pt>
                <c:pt idx="4">
                  <c:v>242</c:v>
                </c:pt>
              </c:strCache>
            </c:strRef>
          </c:cat>
          <c:val>
            <c:numRef>
              <c:f>0</c:f>
              <c:numCache>
                <c:formatCode>General</c:formatCode>
                <c:ptCount val="5"/>
                <c:pt idx="0">
                  <c:v>2653</c:v>
                </c:pt>
                <c:pt idx="1">
                  <c:v>2654</c:v>
                </c:pt>
                <c:pt idx="2">
                  <c:v>2655</c:v>
                </c:pt>
                <c:pt idx="3">
                  <c:v>2656</c:v>
                </c:pt>
                <c:pt idx="4">
                  <c:v>2657</c:v>
                </c:pt>
              </c:numCache>
            </c:numRef>
          </c:val>
        </c:ser>
        <c:ser>
          <c:idx val="1"/>
          <c:order val="1"/>
          <c:spPr>
            <a:solidFill>
              <a:srgbClr val="c0504d"/>
            </a:solidFill>
            <a:ln w="0">
              <a:noFill/>
            </a:ln>
          </c:spPr>
          <c:invertIfNegative val="0"/>
          <c:dLbls>
            <c:txPr>
              <a:bodyPr wrap="square"/>
              <a:lstStyle/>
              <a:p>
                <a:pPr>
                  <a:defRPr b="0" sz="1000" spc="-1" strike="noStrike">
                    <a:solidFill>
                      <a:srgbClr val="000000"/>
                    </a:solidFill>
                    <a:latin typeface="Calibri"/>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5"/>
                <c:pt idx="0">
                  <c:v>238</c:v>
                </c:pt>
                <c:pt idx="1">
                  <c:v>239</c:v>
                </c:pt>
                <c:pt idx="2">
                  <c:v>240</c:v>
                </c:pt>
                <c:pt idx="3">
                  <c:v>241</c:v>
                </c:pt>
                <c:pt idx="4">
                  <c:v>242</c:v>
                </c:pt>
              </c:strCache>
            </c:strRef>
          </c:cat>
          <c:val>
            <c:numRef>
              <c:f>1</c:f>
              <c:numCache>
                <c:formatCode>General</c:formatCode>
                <c:ptCount val="5"/>
                <c:pt idx="0">
                  <c:v>0</c:v>
                </c:pt>
                <c:pt idx="1">
                  <c:v>0</c:v>
                </c:pt>
                <c:pt idx="2">
                  <c:v>0</c:v>
                </c:pt>
                <c:pt idx="3">
                  <c:v>0</c:v>
                </c:pt>
                <c:pt idx="4">
                  <c:v>0</c:v>
                </c:pt>
              </c:numCache>
            </c:numRef>
          </c:val>
        </c:ser>
        <c:ser>
          <c:idx val="2"/>
          <c:order val="2"/>
          <c:spPr>
            <a:solidFill>
              <a:srgbClr val="9bbb59"/>
            </a:solidFill>
            <a:ln w="0">
              <a:noFill/>
            </a:ln>
          </c:spPr>
          <c:invertIfNegative val="0"/>
          <c:dLbls>
            <c:txPr>
              <a:bodyPr wrap="square"/>
              <a:lstStyle/>
              <a:p>
                <a:pPr>
                  <a:defRPr b="0" sz="1000" spc="-1" strike="noStrike">
                    <a:solidFill>
                      <a:srgbClr val="000000"/>
                    </a:solidFill>
                    <a:latin typeface="Calibri"/>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5"/>
                <c:pt idx="0">
                  <c:v>238</c:v>
                </c:pt>
                <c:pt idx="1">
                  <c:v>239</c:v>
                </c:pt>
                <c:pt idx="2">
                  <c:v>240</c:v>
                </c:pt>
                <c:pt idx="3">
                  <c:v>241</c:v>
                </c:pt>
                <c:pt idx="4">
                  <c:v>242</c:v>
                </c:pt>
              </c:strCache>
            </c:strRef>
          </c:cat>
          <c:val>
            <c:numRef>
              <c:f>2</c:f>
              <c:numCache>
                <c:formatCode>General</c:formatCode>
                <c:ptCount val="5"/>
                <c:pt idx="0">
                  <c:v>0</c:v>
                </c:pt>
                <c:pt idx="1">
                  <c:v>0</c:v>
                </c:pt>
                <c:pt idx="2">
                  <c:v>0</c:v>
                </c:pt>
                <c:pt idx="3">
                  <c:v>0</c:v>
                </c:pt>
                <c:pt idx="4">
                  <c:v>0</c:v>
                </c:pt>
              </c:numCache>
            </c:numRef>
          </c:val>
        </c:ser>
        <c:ser>
          <c:idx val="3"/>
          <c:order val="3"/>
          <c:spPr>
            <a:solidFill>
              <a:srgbClr val="8064a2"/>
            </a:solidFill>
            <a:ln w="0">
              <a:noFill/>
            </a:ln>
          </c:spPr>
          <c:invertIfNegative val="0"/>
          <c:dLbls>
            <c:txPr>
              <a:bodyPr wrap="square"/>
              <a:lstStyle/>
              <a:p>
                <a:pPr>
                  <a:defRPr b="0" sz="1000" spc="-1" strike="noStrike">
                    <a:solidFill>
                      <a:srgbClr val="000000"/>
                    </a:solidFill>
                    <a:latin typeface="Calibri"/>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5"/>
                <c:pt idx="0">
                  <c:v>238</c:v>
                </c:pt>
                <c:pt idx="1">
                  <c:v>239</c:v>
                </c:pt>
                <c:pt idx="2">
                  <c:v>240</c:v>
                </c:pt>
                <c:pt idx="3">
                  <c:v>241</c:v>
                </c:pt>
                <c:pt idx="4">
                  <c:v>242</c:v>
                </c:pt>
              </c:strCache>
            </c:strRef>
          </c:cat>
          <c:val>
            <c:numRef>
              <c:f>3</c:f>
              <c:numCache>
                <c:formatCode>General</c:formatCode>
                <c:ptCount val="5"/>
                <c:pt idx="0">
                  <c:v>0</c:v>
                </c:pt>
                <c:pt idx="1">
                  <c:v>0</c:v>
                </c:pt>
                <c:pt idx="2">
                  <c:v>0</c:v>
                </c:pt>
                <c:pt idx="3">
                  <c:v>0</c:v>
                </c:pt>
                <c:pt idx="4">
                  <c:v>0</c:v>
                </c:pt>
              </c:numCache>
            </c:numRef>
          </c:val>
        </c:ser>
        <c:ser>
          <c:idx val="4"/>
          <c:order val="4"/>
          <c:spPr>
            <a:solidFill>
              <a:srgbClr val="4bacc6"/>
            </a:solidFill>
            <a:ln w="0">
              <a:noFill/>
            </a:ln>
          </c:spPr>
          <c:invertIfNegative val="0"/>
          <c:dLbls>
            <c:txPr>
              <a:bodyPr wrap="square"/>
              <a:lstStyle/>
              <a:p>
                <a:pPr>
                  <a:defRPr b="0" sz="1000" spc="-1" strike="noStrike">
                    <a:solidFill>
                      <a:srgbClr val="000000"/>
                    </a:solidFill>
                    <a:latin typeface="Calibri"/>
                  </a:defRPr>
                </a:pPr>
              </a:p>
            </c:txPr>
            <c:dLblPos val="ct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5"/>
                <c:pt idx="0">
                  <c:v>238</c:v>
                </c:pt>
                <c:pt idx="1">
                  <c:v>239</c:v>
                </c:pt>
                <c:pt idx="2">
                  <c:v>240</c:v>
                </c:pt>
                <c:pt idx="3">
                  <c:v>241</c:v>
                </c:pt>
                <c:pt idx="4">
                  <c:v>242</c:v>
                </c:pt>
              </c:strCache>
            </c:strRef>
          </c:cat>
          <c:val>
            <c:numRef>
              <c:f>4</c:f>
              <c:numCache>
                <c:formatCode>General</c:formatCode>
                <c:ptCount val="5"/>
                <c:pt idx="0">
                  <c:v>1</c:v>
                </c:pt>
                <c:pt idx="1">
                  <c:v>4</c:v>
                </c:pt>
                <c:pt idx="2">
                  <c:v>2</c:v>
                </c:pt>
                <c:pt idx="3">
                  <c:v>4</c:v>
                </c:pt>
                <c:pt idx="4">
                  <c:v>2</c:v>
                </c:pt>
              </c:numCache>
            </c:numRef>
          </c:val>
        </c:ser>
        <c:gapWidth val="150"/>
        <c:overlap val="100"/>
        <c:axId val="60177291"/>
        <c:axId val="40337767"/>
      </c:barChart>
      <c:catAx>
        <c:axId val="60177291"/>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b="0" sz="900" spc="-1" strike="noStrike">
                <a:solidFill>
                  <a:srgbClr val="595959"/>
                </a:solidFill>
                <a:latin typeface="Calibri"/>
              </a:defRPr>
            </a:pPr>
          </a:p>
        </c:txPr>
        <c:crossAx val="40337767"/>
        <c:crosses val="autoZero"/>
        <c:auto val="1"/>
        <c:lblAlgn val="ctr"/>
        <c:lblOffset val="100"/>
        <c:noMultiLvlLbl val="0"/>
      </c:catAx>
      <c:valAx>
        <c:axId val="40337767"/>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b="0" sz="900" spc="-1" strike="noStrike">
                <a:solidFill>
                  <a:srgbClr val="595959"/>
                </a:solidFill>
                <a:latin typeface="Calibri"/>
              </a:defRPr>
            </a:pPr>
          </a:p>
        </c:txPr>
        <c:crossAx val="60177291"/>
        <c:crosses val="autoZero"/>
        <c:crossBetween val="between"/>
      </c:valAx>
      <c:spPr>
        <a:noFill/>
        <a:ln w="0">
          <a:noFill/>
        </a:ln>
      </c:spPr>
    </c:plotArea>
    <c:legend>
      <c:legendPos val="b"/>
      <c:overlay val="0"/>
      <c:spPr>
        <a:noFill/>
        <a:ln w="0">
          <a:noFill/>
        </a:ln>
      </c:spPr>
      <c:txPr>
        <a:bodyPr/>
        <a:lstStyle/>
        <a:p>
          <a:pPr>
            <a:defRPr b="0" sz="900" spc="-1" strike="noStrike">
              <a:solidFill>
                <a:srgbClr val="595959"/>
              </a:solidFill>
              <a:latin typeface="Calibri"/>
            </a:defRPr>
          </a:pPr>
        </a:p>
      </c:txPr>
    </c:legend>
    <c:plotVisOnly val="1"/>
    <c:dispBlanksAs val="gap"/>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5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5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5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0F9DD7F1-3C8F-4CDD-B832-E87460561A2F}"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4038480" y="857160"/>
            <a:ext cx="4114440" cy="2314080"/>
          </a:xfrm>
          <a:prstGeom prst="rect">
            <a:avLst/>
          </a:prstGeom>
          <a:ln w="0">
            <a:noFill/>
          </a:ln>
        </p:spPr>
      </p:sp>
      <p:sp>
        <p:nvSpPr>
          <p:cNvPr id="173" name="PlaceHolder 2"/>
          <p:cNvSpPr>
            <a:spLocks noGrp="1"/>
          </p:cNvSpPr>
          <p:nvPr>
            <p:ph type="body"/>
          </p:nvPr>
        </p:nvSpPr>
        <p:spPr>
          <a:xfrm>
            <a:off x="1219320" y="3300480"/>
            <a:ext cx="9753120" cy="27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74" name="PlaceHolder 3"/>
          <p:cNvSpPr>
            <a:spLocks noGrp="1"/>
          </p:cNvSpPr>
          <p:nvPr>
            <p:ph type="sldNum" idx="14"/>
          </p:nvPr>
        </p:nvSpPr>
        <p:spPr>
          <a:xfrm>
            <a:off x="6905520" y="6513480"/>
            <a:ext cx="5283000" cy="344160"/>
          </a:xfrm>
          <a:prstGeom prst="rect">
            <a:avLst/>
          </a:prstGeom>
          <a:noFill/>
          <a:ln w="0">
            <a:noFill/>
          </a:ln>
        </p:spPr>
        <p:txBody>
          <a:bodyPr lIns="91440" rIns="91440" tIns="45720" bIns="45720"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FB78B5E0-07DF-4AE4-BAD5-5E88BC618341}" type="slidenum">
              <a:rPr b="0" lang="en-IN"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4038480" y="857160"/>
            <a:ext cx="4114440" cy="2314080"/>
          </a:xfrm>
          <a:prstGeom prst="rect">
            <a:avLst/>
          </a:prstGeom>
          <a:ln w="0">
            <a:noFill/>
          </a:ln>
        </p:spPr>
      </p:sp>
      <p:sp>
        <p:nvSpPr>
          <p:cNvPr id="176" name="PlaceHolder 2"/>
          <p:cNvSpPr>
            <a:spLocks noGrp="1"/>
          </p:cNvSpPr>
          <p:nvPr>
            <p:ph type="body"/>
          </p:nvPr>
        </p:nvSpPr>
        <p:spPr>
          <a:xfrm>
            <a:off x="1219320" y="3300480"/>
            <a:ext cx="9753120" cy="2700000"/>
          </a:xfrm>
          <a:prstGeom prst="rect">
            <a:avLst/>
          </a:prstGeom>
          <a:noFill/>
          <a:ln w="0">
            <a:noFill/>
          </a:ln>
        </p:spPr>
        <p:txBody>
          <a:bodyPr lIns="91440" rIns="91440" tIns="45720" bIns="45720" anchor="t">
            <a:noAutofit/>
          </a:bodyPr>
          <a:p>
            <a:pPr marL="216000" indent="-216000">
              <a:buNone/>
            </a:pPr>
            <a:r>
              <a:rPr b="0" lang="en-US" sz="2000" spc="-1" strike="noStrike">
                <a:solidFill>
                  <a:srgbClr val="000000"/>
                </a:solidFill>
                <a:latin typeface="Arial"/>
              </a:rPr>
              <a:t>Here’s a concise and professional summary of the data </a:t>
            </a:r>
            <a:endParaRPr b="0" lang="en-IN" sz="2000" spc="-1" strike="noStrike">
              <a:solidFill>
                <a:srgbClr val="000000"/>
              </a:solidFill>
              <a:latin typeface="Arial"/>
            </a:endParaRPr>
          </a:p>
          <a:p>
            <a:pPr marL="216000" indent="-216000">
              <a:buNone/>
            </a:pPr>
            <a:endParaRPr b="0" lang="en-IN" sz="2000" spc="-1" strike="noStrike">
              <a:solidFill>
                <a:srgbClr val="000000"/>
              </a:solidFill>
              <a:latin typeface="Arial"/>
            </a:endParaRPr>
          </a:p>
          <a:p>
            <a:pPr marL="216000" indent="-216000">
              <a:buNone/>
            </a:pPr>
            <a:r>
              <a:rPr b="0" lang="en-US" sz="2000" spc="-1" strike="noStrike">
                <a:solidFill>
                  <a:srgbClr val="000000"/>
                </a:solidFill>
                <a:latin typeface="Arial"/>
              </a:rPr>
              <a:t>**EmpID 001**: John from HR (Full-Time) – Performance Score: 85. Currently employed with a rating of 4.5. Internship provided.</a:t>
            </a:r>
            <a:endParaRPr b="0" lang="en-IN" sz="2000" spc="-1" strike="noStrike">
              <a:solidFill>
                <a:srgbClr val="000000"/>
              </a:solidFill>
              <a:latin typeface="Arial"/>
            </a:endParaRPr>
          </a:p>
          <a:p>
            <a:pPr marL="216000" indent="-216000">
              <a:buNone/>
            </a:pPr>
            <a:endParaRPr b="0" lang="en-IN"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**EmpID 002**: Jane from IT (Intern) – Performance Score: 90. Not currently employed with a rating of 4.8. Internship provide </a:t>
            </a:r>
            <a:endParaRPr b="0" lang="en-IN" sz="2000" spc="-1" strike="noStrike">
              <a:solidFill>
                <a:srgbClr val="000000"/>
              </a:solidFill>
              <a:latin typeface="Arial"/>
            </a:endParaRPr>
          </a:p>
        </p:txBody>
      </p:sp>
      <p:sp>
        <p:nvSpPr>
          <p:cNvPr id="177" name="PlaceHolder 3"/>
          <p:cNvSpPr>
            <a:spLocks noGrp="1"/>
          </p:cNvSpPr>
          <p:nvPr>
            <p:ph type="sldNum" idx="15"/>
          </p:nvPr>
        </p:nvSpPr>
        <p:spPr>
          <a:xfrm>
            <a:off x="6905520" y="6513480"/>
            <a:ext cx="5283000" cy="344160"/>
          </a:xfrm>
          <a:prstGeom prst="rect">
            <a:avLst/>
          </a:prstGeom>
          <a:noFill/>
          <a:ln w="0">
            <a:noFill/>
          </a:ln>
        </p:spPr>
        <p:txBody>
          <a:bodyPr lIns="91440" rIns="91440" tIns="45720" bIns="45720"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1A96D4E0-F7EC-4A87-9704-98AB5FAF302C}" type="slidenum">
              <a:rPr b="0" lang="en-IN"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FA2A6E12-BEDD-4337-B3BE-DE303A1BF527}"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EECFDA00-6C40-4F79-94E2-269E14E010EE}"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15EF3121-FE4A-4793-8BAA-6223D8C1A5C1}"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A37F8DAA-85B2-4125-8CA2-B91B3509B3CC}"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9A66C490-1032-4774-A927-E0355393819C}"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6DEE37D5-4C82-48B4-AA87-AE8B6A5AC13F}"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9A1F71A0-BD33-4F7F-82E4-18571D4FB693}"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477C3E4C-0937-4F31-8CED-D7695A12B7BF}"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33555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D94C151-2D3E-4141-B67C-AB8FC9A592CD}"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DE459AFE-3FB4-4CB2-A1CD-C8030C92FE06}"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929A0BE1-E0AC-4785-83F3-9B3067A599AF}"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23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0B83022D-02AC-4A53-8B0C-4D43DCD58ADF}"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rIns="0" tIns="0" bIns="0" anchor="t">
            <a:noAutofit/>
          </a:bodyPr>
          <a:p>
            <a:pPr indent="0">
              <a:buNone/>
            </a:pPr>
            <a:r>
              <a:rPr b="0" lang="en-US" sz="3200" spc="-1" strike="noStrike">
                <a:solidFill>
                  <a:schemeClr val="dk1"/>
                </a:solidFill>
                <a:latin typeface="Calibri"/>
              </a:rPr>
              <a:t>Click to edit the title text format</a:t>
            </a:r>
            <a:endParaRPr b="0" lang="en-US" sz="3200" spc="-1" strike="noStrike">
              <a:solidFill>
                <a:schemeClr val="dk1"/>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25D5E85A-05AD-45FB-B47B-61CEFB9E0C78}"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chart" Target="../charts/chart1.xml"/><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7" name="object 2"/>
          <p:cNvGrpSpPr/>
          <p:nvPr/>
        </p:nvGrpSpPr>
        <p:grpSpPr>
          <a:xfrm>
            <a:off x="876240" y="990720"/>
            <a:ext cx="1742760" cy="1333080"/>
            <a:chOff x="876240" y="990720"/>
            <a:chExt cx="1742760" cy="1333080"/>
          </a:xfrm>
        </p:grpSpPr>
        <p:sp>
          <p:nvSpPr>
            <p:cNvPr id="58" name="object 3"/>
            <p:cNvSpPr/>
            <p:nvPr/>
          </p:nvSpPr>
          <p:spPr>
            <a:xfrm>
              <a:off x="876240" y="126684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9" name="object 4"/>
            <p:cNvSpPr/>
            <p:nvPr/>
          </p:nvSpPr>
          <p:spPr>
            <a:xfrm>
              <a:off x="1971720" y="99072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60"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1"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2" name="PlaceHolder 1"/>
          <p:cNvSpPr>
            <a:spLocks noGrp="1"/>
          </p:cNvSpPr>
          <p:nvPr>
            <p:ph type="title"/>
          </p:nvPr>
        </p:nvSpPr>
        <p:spPr>
          <a:xfrm>
            <a:off x="-828720" y="18360"/>
            <a:ext cx="9981720" cy="1161720"/>
          </a:xfrm>
          <a:prstGeom prst="rect">
            <a:avLst/>
          </a:prstGeom>
          <a:noFill/>
          <a:ln w="0">
            <a:noFill/>
          </a:ln>
        </p:spPr>
        <p:txBody>
          <a:bodyPr lIns="0" rIns="0" tIns="16560" bIns="0" anchor="t">
            <a:noAutofit/>
          </a:bodyPr>
          <a:p>
            <a:pPr marL="3213720" indent="0">
              <a:lnSpc>
                <a:spcPct val="100000"/>
              </a:lnSpc>
              <a:spcBef>
                <a:spcPts val="130"/>
              </a:spcBef>
              <a:buNone/>
            </a:pPr>
            <a:r>
              <a:rPr b="1" lang="en-US" sz="3200" spc="-1" strike="noStrike">
                <a:solidFill>
                  <a:srgbClr val="0f0f0f"/>
                </a:solidFill>
                <a:latin typeface="Times New Roman"/>
              </a:rPr>
              <a:t>Employee Data Analysis using Excel </a:t>
            </a:r>
            <a:br>
              <a:rPr sz="3200"/>
            </a:br>
            <a:endParaRPr b="0" lang="en-US" sz="3200" spc="-1" strike="noStrike">
              <a:solidFill>
                <a:schemeClr val="dk1"/>
              </a:solidFill>
              <a:latin typeface="Calibri"/>
            </a:endParaRPr>
          </a:p>
        </p:txBody>
      </p:sp>
      <p:pic>
        <p:nvPicPr>
          <p:cNvPr id="63" name="object 9" descr=""/>
          <p:cNvPicPr/>
          <p:nvPr/>
        </p:nvPicPr>
        <p:blipFill>
          <a:blip r:embed="rId1"/>
          <a:stretch/>
        </p:blipFill>
        <p:spPr>
          <a:xfrm>
            <a:off x="676440" y="6467400"/>
            <a:ext cx="2142720" cy="199800"/>
          </a:xfrm>
          <a:prstGeom prst="rect">
            <a:avLst/>
          </a:prstGeom>
          <a:ln w="0">
            <a:noFill/>
          </a:ln>
        </p:spPr>
      </p:pic>
      <p:sp>
        <p:nvSpPr>
          <p:cNvPr id="64" name="PlaceHolder 2"/>
          <p:cNvSpPr>
            <a:spLocks noGrp="1"/>
          </p:cNvSpPr>
          <p:nvPr>
            <p:ph type="sldNum" idx="7"/>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66625B20-398B-4390-96AF-B71D40ED19E3}"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5" name="TextBox 13"/>
          <p:cNvSpPr/>
          <p:nvPr/>
        </p:nvSpPr>
        <p:spPr>
          <a:xfrm>
            <a:off x="2619360" y="3290400"/>
            <a:ext cx="8610120" cy="1919880"/>
          </a:xfrm>
          <a:prstGeom prst="rect">
            <a:avLst/>
          </a:prstGeom>
          <a:noFill/>
          <a:ln w="0">
            <a:noFill/>
          </a:ln>
        </p:spPr>
        <p:style>
          <a:lnRef idx="0"/>
          <a:fillRef idx="0"/>
          <a:effectRef idx="0"/>
          <a:fontRef idx="minor"/>
        </p:style>
        <p:txBody>
          <a:bodyPr anchor="t">
            <a:spAutoFit/>
          </a:bodyPr>
          <a:p>
            <a:pPr defTabSz="914400">
              <a:lnSpc>
                <a:spcPct val="100000"/>
              </a:lnSpc>
            </a:pPr>
            <a:r>
              <a:rPr b="0" lang="en-US" sz="2400" spc="-1" strike="noStrike">
                <a:solidFill>
                  <a:schemeClr val="dk1"/>
                </a:solidFill>
                <a:latin typeface="Calibri"/>
              </a:rPr>
              <a:t>STUDENT NAME: RENUGA. M</a:t>
            </a:r>
            <a:endParaRPr b="0" lang="en-IN"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REGISTER NO:asunm122200434 , </a:t>
            </a:r>
            <a:endParaRPr b="0" lang="en-IN"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DEPARTMENT: BCOM.CORPORATE SECRETARYSHIP </a:t>
            </a:r>
            <a:endParaRPr b="0" lang="en-IN"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COLLEGE: SINDHI COLLEGE </a:t>
            </a:r>
            <a:endParaRPr b="0" lang="en-IN"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55" name="object 6" descr=""/>
          <p:cNvPicPr/>
          <p:nvPr/>
        </p:nvPicPr>
        <p:blipFill>
          <a:blip r:embed="rId1"/>
          <a:stretch/>
        </p:blipFill>
        <p:spPr>
          <a:xfrm>
            <a:off x="1666800" y="6467400"/>
            <a:ext cx="75960" cy="177480"/>
          </a:xfrm>
          <a:prstGeom prst="rect">
            <a:avLst/>
          </a:prstGeom>
          <a:ln w="0">
            <a:noFill/>
          </a:ln>
        </p:spPr>
      </p:pic>
      <p:sp>
        <p:nvSpPr>
          <p:cNvPr id="156" name="object 9"/>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145A7348-E948-4FD0-A23C-BA283D36BC44}"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57" name="object 8"/>
          <p:cNvSpPr/>
          <p:nvPr/>
        </p:nvSpPr>
        <p:spPr>
          <a:xfrm>
            <a:off x="739800" y="291240"/>
            <a:ext cx="3303720" cy="7444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4800" spc="12" strike="noStrike">
                <a:solidFill>
                  <a:schemeClr val="dk1"/>
                </a:solidFill>
                <a:latin typeface="Trebuchet MS"/>
              </a:rPr>
              <a:t>M</a:t>
            </a:r>
            <a:r>
              <a:rPr b="1" lang="en-US" sz="4800" spc="-1" strike="noStrike">
                <a:solidFill>
                  <a:schemeClr val="dk1"/>
                </a:solidFill>
                <a:latin typeface="Trebuchet MS"/>
              </a:rPr>
              <a:t>O</a:t>
            </a:r>
            <a:r>
              <a:rPr b="1" lang="en-US" sz="4800" spc="-15" strike="noStrike">
                <a:solidFill>
                  <a:schemeClr val="dk1"/>
                </a:solidFill>
                <a:latin typeface="Trebuchet MS"/>
              </a:rPr>
              <a:t>D</a:t>
            </a:r>
            <a:r>
              <a:rPr b="1" lang="en-US" sz="4800" spc="-35" strike="noStrike">
                <a:solidFill>
                  <a:schemeClr val="dk1"/>
                </a:solidFill>
                <a:latin typeface="Trebuchet MS"/>
              </a:rPr>
              <a:t>E</a:t>
            </a:r>
            <a:r>
              <a:rPr b="1" lang="en-US" sz="4800" spc="-32" strike="noStrike">
                <a:solidFill>
                  <a:schemeClr val="dk1"/>
                </a:solidFill>
                <a:latin typeface="Trebuchet MS"/>
              </a:rPr>
              <a:t>LL</a:t>
            </a:r>
            <a:r>
              <a:rPr b="1" lang="en-US" sz="4800" spc="-7" strike="noStrike">
                <a:solidFill>
                  <a:schemeClr val="dk1"/>
                </a:solidFill>
                <a:latin typeface="Trebuchet MS"/>
              </a:rPr>
              <a:t>I</a:t>
            </a:r>
            <a:r>
              <a:rPr b="1" lang="en-US" sz="4800" spc="29" strike="noStrike">
                <a:solidFill>
                  <a:schemeClr val="dk1"/>
                </a:solidFill>
                <a:latin typeface="Trebuchet MS"/>
              </a:rPr>
              <a:t>N</a:t>
            </a:r>
            <a:r>
              <a:rPr b="1" lang="en-US" sz="4800" spc="4" strike="noStrike">
                <a:solidFill>
                  <a:schemeClr val="dk1"/>
                </a:solidFill>
                <a:latin typeface="Trebuchet MS"/>
              </a:rPr>
              <a:t>G</a:t>
            </a:r>
            <a:endParaRPr b="0" lang="en-IN" sz="4800" spc="-1" strike="noStrike">
              <a:solidFill>
                <a:srgbClr val="000000"/>
              </a:solidFill>
              <a:latin typeface="Arial"/>
            </a:endParaRPr>
          </a:p>
        </p:txBody>
      </p:sp>
      <p:sp>
        <p:nvSpPr>
          <p:cNvPr id="158" name="object 3"/>
          <p:cNvSpPr/>
          <p:nvPr/>
        </p:nvSpPr>
        <p:spPr>
          <a:xfrm>
            <a:off x="10058400" y="52524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9" name="TextBox 9"/>
          <p:cNvSpPr/>
          <p:nvPr/>
        </p:nvSpPr>
        <p:spPr>
          <a:xfrm>
            <a:off x="1188720" y="1610280"/>
            <a:ext cx="8164440" cy="3655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1"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2"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63" name="object 6" descr=""/>
          <p:cNvPicPr/>
          <p:nvPr/>
        </p:nvPicPr>
        <p:blipFill>
          <a:blip r:embed="rId1"/>
          <a:stretch/>
        </p:blipFill>
        <p:spPr>
          <a:xfrm>
            <a:off x="1666800" y="6467400"/>
            <a:ext cx="75960" cy="177480"/>
          </a:xfrm>
          <a:prstGeom prst="rect">
            <a:avLst/>
          </a:prstGeom>
          <a:ln w="0">
            <a:noFill/>
          </a:ln>
        </p:spPr>
      </p:pic>
      <p:sp>
        <p:nvSpPr>
          <p:cNvPr id="164" name="PlaceHolder 1"/>
          <p:cNvSpPr>
            <a:spLocks noGrp="1"/>
          </p:cNvSpPr>
          <p:nvPr>
            <p:ph type="title"/>
          </p:nvPr>
        </p:nvSpPr>
        <p:spPr>
          <a:xfrm>
            <a:off x="755280" y="385560"/>
            <a:ext cx="2436840" cy="147672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1" strike="noStrike">
                <a:solidFill>
                  <a:schemeClr val="dk1"/>
                </a:solidFill>
                <a:latin typeface="Trebuchet MS"/>
              </a:rPr>
              <a:t>R</a:t>
            </a:r>
            <a:r>
              <a:rPr b="1" lang="en-US" sz="4800" spc="-41" strike="noStrike">
                <a:solidFill>
                  <a:schemeClr val="dk1"/>
                </a:solidFill>
                <a:latin typeface="Trebuchet MS"/>
              </a:rPr>
              <a:t>E</a:t>
            </a:r>
            <a:r>
              <a:rPr b="1" lang="en-US" sz="4800" spc="12" strike="noStrike">
                <a:solidFill>
                  <a:schemeClr val="dk1"/>
                </a:solidFill>
                <a:latin typeface="Trebuchet MS"/>
              </a:rPr>
              <a:t>S</a:t>
            </a:r>
            <a:r>
              <a:rPr b="1" lang="en-US" sz="4800" spc="-32" strike="noStrike">
                <a:solidFill>
                  <a:schemeClr val="dk1"/>
                </a:solidFill>
                <a:latin typeface="Trebuchet MS"/>
              </a:rPr>
              <a:t>U</a:t>
            </a:r>
            <a:r>
              <a:rPr b="1" lang="en-US" sz="4800" spc="-406" strike="noStrike">
                <a:solidFill>
                  <a:schemeClr val="dk1"/>
                </a:solidFill>
                <a:latin typeface="Trebuchet MS"/>
              </a:rPr>
              <a:t>L</a:t>
            </a:r>
            <a:r>
              <a:rPr b="1" lang="en-US" sz="4800" spc="-1" strike="noStrike">
                <a:solidFill>
                  <a:schemeClr val="dk1"/>
                </a:solidFill>
                <a:latin typeface="Trebuchet MS"/>
              </a:rPr>
              <a:t>TS</a:t>
            </a:r>
            <a:endParaRPr b="0" lang="en-US" sz="4800" spc="-1" strike="noStrike">
              <a:solidFill>
                <a:schemeClr val="dk1"/>
              </a:solidFill>
              <a:latin typeface="Calibri"/>
            </a:endParaRPr>
          </a:p>
        </p:txBody>
      </p:sp>
      <p:sp>
        <p:nvSpPr>
          <p:cNvPr id="165" name="object 9"/>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F0742319-86E9-4D94-B34C-D0C25826F1B9}"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graphicFrame>
        <p:nvGraphicFramePr>
          <p:cNvPr id="166" name="Chart 9"/>
          <p:cNvGraphicFramePr/>
          <p:nvPr/>
        </p:nvGraphicFramePr>
        <p:xfrm>
          <a:off x="371880" y="1495080"/>
          <a:ext cx="6045840" cy="3638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7" name="Table 11"/>
          <p:cNvGraphicFramePr/>
          <p:nvPr/>
        </p:nvGraphicFramePr>
        <p:xfrm>
          <a:off x="6348960" y="2370600"/>
          <a:ext cx="4863600" cy="2179800"/>
        </p:xfrm>
        <a:graphic>
          <a:graphicData uri="http://schemas.openxmlformats.org/drawingml/2006/table">
            <a:tbl>
              <a:tblPr/>
              <a:tblGrid>
                <a:gridCol w="419040"/>
                <a:gridCol w="812520"/>
                <a:gridCol w="1002960"/>
                <a:gridCol w="1180800"/>
                <a:gridCol w="1447560"/>
              </a:tblGrid>
              <a:tr h="435960">
                <a:tc>
                  <a:txBody>
                    <a:bodyPr lIns="3240" rIns="3240" tIns="3240" anchor="b">
                      <a:noAutofit/>
                    </a:bodyPr>
                    <a:p>
                      <a:pPr algn="r">
                        <a:lnSpc>
                          <a:spcPct val="100000"/>
                        </a:lnSpc>
                      </a:pPr>
                      <a:r>
                        <a:rPr b="0" lang="en-US" sz="1100" spc="-1" strike="noStrike">
                          <a:solidFill>
                            <a:schemeClr val="dk1"/>
                          </a:solidFill>
                          <a:latin typeface="Calibri"/>
                        </a:rPr>
                        <a:t>2653</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Keon</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Sales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Fully Meets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gn="r">
                        <a:lnSpc>
                          <a:spcPct val="100000"/>
                        </a:lnSpc>
                      </a:pPr>
                      <a:r>
                        <a:rPr b="0" lang="en-US" sz="1100" spc="-1" strike="noStrike">
                          <a:solidFill>
                            <a:schemeClr val="dk1"/>
                          </a:solidFill>
                          <a:latin typeface="Calibri"/>
                        </a:rPr>
                        <a:t>1</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35960">
                <a:tc>
                  <a:txBody>
                    <a:bodyPr lIns="3240" rIns="3240" tIns="3240" anchor="b">
                      <a:noAutofit/>
                    </a:bodyPr>
                    <a:p>
                      <a:pPr algn="r">
                        <a:lnSpc>
                          <a:spcPct val="100000"/>
                        </a:lnSpc>
                      </a:pPr>
                      <a:r>
                        <a:rPr b="0" lang="en-US" sz="1100" spc="-1" strike="noStrike">
                          <a:solidFill>
                            <a:schemeClr val="dk1"/>
                          </a:solidFill>
                          <a:latin typeface="Calibri"/>
                        </a:rPr>
                        <a:t>2654</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Lauryn</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Sales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Fully Meets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gn="r">
                        <a:lnSpc>
                          <a:spcPct val="100000"/>
                        </a:lnSpc>
                      </a:pPr>
                      <a:r>
                        <a:rPr b="0" lang="en-US" sz="1100" spc="-1" strike="noStrike">
                          <a:solidFill>
                            <a:schemeClr val="dk1"/>
                          </a:solidFill>
                          <a:latin typeface="Calibri"/>
                        </a:rPr>
                        <a:t>4</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35960">
                <a:tc>
                  <a:txBody>
                    <a:bodyPr lIns="3240" rIns="3240" tIns="3240" anchor="b">
                      <a:noAutofit/>
                    </a:bodyPr>
                    <a:p>
                      <a:pPr algn="r">
                        <a:lnSpc>
                          <a:spcPct val="100000"/>
                        </a:lnSpc>
                      </a:pPr>
                      <a:r>
                        <a:rPr b="0" lang="en-US" sz="1100" spc="-1" strike="noStrike">
                          <a:solidFill>
                            <a:schemeClr val="dk1"/>
                          </a:solidFill>
                          <a:latin typeface="Calibri"/>
                        </a:rPr>
                        <a:t>2655</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Amanda</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Sales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Fully Meets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gn="r">
                        <a:lnSpc>
                          <a:spcPct val="100000"/>
                        </a:lnSpc>
                      </a:pPr>
                      <a:r>
                        <a:rPr b="0" lang="en-US" sz="1100" spc="-1" strike="noStrike">
                          <a:solidFill>
                            <a:schemeClr val="dk1"/>
                          </a:solidFill>
                          <a:latin typeface="Calibri"/>
                        </a:rPr>
                        <a:t>2</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35960">
                <a:tc>
                  <a:txBody>
                    <a:bodyPr lIns="3240" rIns="3240" tIns="3240" anchor="b">
                      <a:noAutofit/>
                    </a:bodyPr>
                    <a:p>
                      <a:pPr algn="r">
                        <a:lnSpc>
                          <a:spcPct val="100000"/>
                        </a:lnSpc>
                      </a:pPr>
                      <a:r>
                        <a:rPr b="0" lang="en-US" sz="1100" spc="-1" strike="noStrike">
                          <a:solidFill>
                            <a:schemeClr val="dk1"/>
                          </a:solidFill>
                          <a:latin typeface="Calibri"/>
                        </a:rPr>
                        <a:t>2656</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Urijah</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Sales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Fully Meets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gn="r">
                        <a:lnSpc>
                          <a:spcPct val="100000"/>
                        </a:lnSpc>
                      </a:pPr>
                      <a:r>
                        <a:rPr b="0" lang="en-US" sz="1100" spc="-1" strike="noStrike">
                          <a:solidFill>
                            <a:schemeClr val="dk1"/>
                          </a:solidFill>
                          <a:latin typeface="Calibri"/>
                        </a:rPr>
                        <a:t>4</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35960">
                <a:tc>
                  <a:txBody>
                    <a:bodyPr lIns="3240" rIns="3240" tIns="3240" anchor="b">
                      <a:noAutofit/>
                    </a:bodyPr>
                    <a:p>
                      <a:pPr algn="r">
                        <a:lnSpc>
                          <a:spcPct val="100000"/>
                        </a:lnSpc>
                      </a:pPr>
                      <a:r>
                        <a:rPr b="0" lang="en-US" sz="1100" spc="-1" strike="noStrike">
                          <a:solidFill>
                            <a:schemeClr val="dk1"/>
                          </a:solidFill>
                          <a:latin typeface="Calibri"/>
                        </a:rPr>
                        <a:t>2657</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Trace</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Sales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Fully Meets</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gn="r">
                        <a:lnSpc>
                          <a:spcPct val="100000"/>
                        </a:lnSpc>
                      </a:pPr>
                      <a:r>
                        <a:rPr b="0" lang="en-US" sz="1100" spc="-1" strike="noStrike">
                          <a:solidFill>
                            <a:schemeClr val="dk1"/>
                          </a:solidFill>
                          <a:latin typeface="Calibri"/>
                        </a:rPr>
                        <a:t>2</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168" name="Table 13"/>
          <p:cNvGraphicFramePr/>
          <p:nvPr/>
        </p:nvGraphicFramePr>
        <p:xfrm>
          <a:off x="6348960" y="2144880"/>
          <a:ext cx="4863600" cy="217080"/>
        </p:xfrm>
        <a:graphic>
          <a:graphicData uri="http://schemas.openxmlformats.org/drawingml/2006/table">
            <a:tbl>
              <a:tblPr/>
              <a:tblGrid>
                <a:gridCol w="419040"/>
                <a:gridCol w="812520"/>
                <a:gridCol w="1002960"/>
                <a:gridCol w="1180800"/>
                <a:gridCol w="1447560"/>
              </a:tblGrid>
              <a:tr h="190440">
                <a:tc>
                  <a:txBody>
                    <a:bodyPr lIns="3240" rIns="3240" tIns="3240" anchor="b">
                      <a:noAutofit/>
                    </a:bodyPr>
                    <a:p>
                      <a:pPr>
                        <a:lnSpc>
                          <a:spcPct val="100000"/>
                        </a:lnSpc>
                      </a:pPr>
                      <a:r>
                        <a:rPr b="0" lang="en-US" sz="1100" spc="-1" strike="noStrike">
                          <a:solidFill>
                            <a:schemeClr val="dk1"/>
                          </a:solidFill>
                          <a:latin typeface="Calibri"/>
                        </a:rPr>
                        <a:t>EmpID</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FirstName</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DepartmentType</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Performance Score</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lIns="3240" rIns="3240" tIns="3240" anchor="b">
                      <a:noAutofit/>
                    </a:bodyPr>
                    <a:p>
                      <a:pPr>
                        <a:lnSpc>
                          <a:spcPct val="100000"/>
                        </a:lnSpc>
                      </a:pPr>
                      <a:r>
                        <a:rPr b="0" lang="en-US" sz="1100" spc="-1" strike="noStrike">
                          <a:solidFill>
                            <a:schemeClr val="dk1"/>
                          </a:solidFill>
                          <a:latin typeface="Calibri"/>
                        </a:rPr>
                        <a:t>Current Employee Rating</a:t>
                      </a:r>
                      <a:endParaRPr b="0" lang="en-IN" sz="1100" spc="-1" strike="noStrike">
                        <a:solidFill>
                          <a:srgbClr val="000000"/>
                        </a:solidFill>
                        <a:latin typeface="Arial"/>
                      </a:endParaRPr>
                    </a:p>
                  </a:txBody>
                  <a:tcPr anchor="b" marL="3240" marR="32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169" name="TextBox 17"/>
          <p:cNvSpPr/>
          <p:nvPr/>
        </p:nvSpPr>
        <p:spPr>
          <a:xfrm>
            <a:off x="371880" y="4914360"/>
            <a:ext cx="11632320" cy="2009880"/>
          </a:xfrm>
          <a:prstGeom prst="rect">
            <a:avLst/>
          </a:prstGeom>
          <a:noFill/>
          <a:ln w="0">
            <a:noFill/>
          </a:ln>
        </p:spPr>
        <p:style>
          <a:lnRef idx="0"/>
          <a:fillRef idx="0"/>
          <a:effectRef idx="0"/>
          <a:fontRef idx="minor"/>
        </p:style>
        <p:txBody>
          <a:bodyPr lIns="90000" rIns="90000" tIns="45000" bIns="45000" anchor="t">
            <a:spAutoFit/>
          </a:bodyPr>
          <a:p>
            <a:r>
              <a:rPr b="0" lang="en-US" sz="1800" spc="-1" strike="noStrike">
                <a:solidFill>
                  <a:schemeClr val="dk1"/>
                </a:solidFill>
                <a:latin typeface="Calibri"/>
              </a:rPr>
              <a:t>Here’s a concise and professional summary of the data </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US" sz="1800" spc="-1" strike="noStrike">
                <a:solidFill>
                  <a:schemeClr val="dk1"/>
                </a:solidFill>
                <a:latin typeface="Calibri"/>
              </a:rPr>
              <a:t>**EmpID 001**: John from HR (Full-Time) – Performance Score: 85. Currently employed with a rating of 4.5. Internship provided.</a:t>
            </a:r>
            <a:endParaRPr b="0" lang="en-IN" sz="1800" spc="-1" strike="noStrike">
              <a:solidFill>
                <a:srgbClr val="000000"/>
              </a:solidFill>
              <a:latin typeface="Arial"/>
            </a:endParaRPr>
          </a:p>
          <a:p>
            <a:endParaRPr b="0" lang="en-IN"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**EmpID 002**: Jane from IT (Intern) – Performance Score: 90. Not currently employed with a rating of 4.8. Internship provide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755280" y="385560"/>
            <a:ext cx="10680840" cy="723600"/>
          </a:xfrm>
          <a:prstGeom prst="rect">
            <a:avLst/>
          </a:prstGeom>
          <a:noFill/>
          <a:ln w="0">
            <a:noFill/>
          </a:ln>
        </p:spPr>
        <p:txBody>
          <a:bodyPr lIns="0" rIns="0" tIns="0" bIns="0" anchor="t">
            <a:noAutofit/>
          </a:bodyPr>
          <a:p>
            <a:pPr indent="0">
              <a:lnSpc>
                <a:spcPct val="100000"/>
              </a:lnSpc>
              <a:buNone/>
            </a:pPr>
            <a:r>
              <a:rPr b="1" lang="en-US" sz="4800" spc="-1" strike="noStrike">
                <a:solidFill>
                  <a:schemeClr val="dk1"/>
                </a:solidFill>
                <a:latin typeface="Times New Roman"/>
              </a:rPr>
              <a:t>conclusion</a:t>
            </a:r>
            <a:endParaRPr b="0" lang="en-US" sz="4800" spc="-1" strike="noStrike">
              <a:solidFill>
                <a:schemeClr val="dk1"/>
              </a:solidFill>
              <a:latin typeface="Calibri"/>
            </a:endParaRPr>
          </a:p>
        </p:txBody>
      </p:sp>
      <p:sp>
        <p:nvSpPr>
          <p:cNvPr id="171" name="TextBox 3"/>
          <p:cNvSpPr/>
          <p:nvPr/>
        </p:nvSpPr>
        <p:spPr>
          <a:xfrm>
            <a:off x="631080" y="1726920"/>
            <a:ext cx="8521560" cy="2284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6"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Times New Roman"/>
            </a:endParaRPr>
          </a:p>
        </p:txBody>
      </p:sp>
      <p:grpSp>
        <p:nvGrpSpPr>
          <p:cNvPr id="67" name="object 3"/>
          <p:cNvGrpSpPr/>
          <p:nvPr/>
        </p:nvGrpSpPr>
        <p:grpSpPr>
          <a:xfrm>
            <a:off x="7448760" y="0"/>
            <a:ext cx="4743360" cy="6858360"/>
            <a:chOff x="7448760" y="0"/>
            <a:chExt cx="4743360" cy="6858360"/>
          </a:xfrm>
        </p:grpSpPr>
        <p:sp>
          <p:nvSpPr>
            <p:cNvPr id="68"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9"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0"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1"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2"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3"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4"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5"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6"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77"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8"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9"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0"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1" name="PlaceHolder 1"/>
          <p:cNvSpPr>
            <a:spLocks noGrp="1"/>
          </p:cNvSpPr>
          <p:nvPr>
            <p:ph type="title"/>
          </p:nvPr>
        </p:nvSpPr>
        <p:spPr>
          <a:xfrm>
            <a:off x="739800" y="829800"/>
            <a:ext cx="390924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4" strike="noStrike">
                <a:solidFill>
                  <a:schemeClr val="dk1"/>
                </a:solidFill>
                <a:latin typeface="Trebuchet MS"/>
              </a:rPr>
              <a:t>PROJECT</a:t>
            </a:r>
            <a:r>
              <a:rPr b="1" lang="en-US" sz="4250" spc="-86" strike="noStrike">
                <a:solidFill>
                  <a:schemeClr val="dk1"/>
                </a:solidFill>
                <a:latin typeface="Trebuchet MS"/>
              </a:rPr>
              <a:t> </a:t>
            </a:r>
            <a:r>
              <a:rPr b="1" lang="en-US" sz="4250" spc="24" strike="noStrike">
                <a:solidFill>
                  <a:schemeClr val="dk1"/>
                </a:solidFill>
                <a:latin typeface="Trebuchet MS"/>
              </a:rPr>
              <a:t>TITLE</a:t>
            </a:r>
            <a:endParaRPr b="0" lang="en-US" sz="4250" spc="-1" strike="noStrike">
              <a:solidFill>
                <a:schemeClr val="dk1"/>
              </a:solidFill>
              <a:latin typeface="Calibri"/>
            </a:endParaRPr>
          </a:p>
        </p:txBody>
      </p:sp>
      <p:grpSp>
        <p:nvGrpSpPr>
          <p:cNvPr id="82" name="object 18"/>
          <p:cNvGrpSpPr/>
          <p:nvPr/>
        </p:nvGrpSpPr>
        <p:grpSpPr>
          <a:xfrm>
            <a:off x="466560" y="6410160"/>
            <a:ext cx="3704760" cy="294840"/>
            <a:chOff x="466560" y="6410160"/>
            <a:chExt cx="3704760" cy="294840"/>
          </a:xfrm>
        </p:grpSpPr>
        <p:pic>
          <p:nvPicPr>
            <p:cNvPr id="83" name="object 19" descr=""/>
            <p:cNvPicPr/>
            <p:nvPr/>
          </p:nvPicPr>
          <p:blipFill>
            <a:blip r:embed="rId1"/>
            <a:stretch/>
          </p:blipFill>
          <p:spPr>
            <a:xfrm>
              <a:off x="676440" y="6467400"/>
              <a:ext cx="2142720" cy="199800"/>
            </a:xfrm>
            <a:prstGeom prst="rect">
              <a:avLst/>
            </a:prstGeom>
            <a:ln w="0">
              <a:noFill/>
            </a:ln>
          </p:spPr>
        </p:pic>
        <p:pic>
          <p:nvPicPr>
            <p:cNvPr id="84" name="object 20" descr=""/>
            <p:cNvPicPr/>
            <p:nvPr/>
          </p:nvPicPr>
          <p:blipFill>
            <a:blip r:embed="rId2"/>
            <a:stretch/>
          </p:blipFill>
          <p:spPr>
            <a:xfrm>
              <a:off x="466560" y="6410160"/>
              <a:ext cx="3704760" cy="294840"/>
            </a:xfrm>
            <a:prstGeom prst="rect">
              <a:avLst/>
            </a:prstGeom>
            <a:ln w="0">
              <a:noFill/>
            </a:ln>
          </p:spPr>
        </p:pic>
      </p:grpSp>
      <p:sp>
        <p:nvSpPr>
          <p:cNvPr id="85" name="PlaceHolder 2"/>
          <p:cNvSpPr>
            <a:spLocks noGrp="1"/>
          </p:cNvSpPr>
          <p:nvPr>
            <p:ph type="sldNum" idx="8"/>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C62052B6-F6E0-467B-88DF-82EF5F63779A}"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86" name="TextBox 22"/>
          <p:cNvSpPr/>
          <p:nvPr/>
        </p:nvSpPr>
        <p:spPr>
          <a:xfrm>
            <a:off x="1217520" y="2123280"/>
            <a:ext cx="8592840" cy="1430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400" spc="-1" strike="noStrike">
                <a:solidFill>
                  <a:srgbClr val="0f0f0f"/>
                </a:solidFill>
                <a:latin typeface="Times New Roman"/>
              </a:rPr>
              <a:t>Employee Performance Analysis using Excel</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7" name="object 2"/>
          <p:cNvSpPr/>
          <p:nvPr/>
        </p:nvSpPr>
        <p:spPr>
          <a:xfrm>
            <a:off x="-76320" y="28440"/>
            <a:ext cx="12481200" cy="6857640"/>
          </a:xfrm>
          <a:custGeom>
            <a:avLst/>
            <a:gdLst>
              <a:gd name="textAreaLeft" fmla="*/ 0 w 12481200"/>
              <a:gd name="textAreaRight" fmla="*/ 12481560 w 1248120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nvGrpSpPr>
          <p:cNvPr id="88" name="object 3"/>
          <p:cNvGrpSpPr/>
          <p:nvPr/>
        </p:nvGrpSpPr>
        <p:grpSpPr>
          <a:xfrm>
            <a:off x="7448760" y="0"/>
            <a:ext cx="4743360" cy="6858360"/>
            <a:chOff x="7448760" y="0"/>
            <a:chExt cx="4743360" cy="6858360"/>
          </a:xfrm>
        </p:grpSpPr>
        <p:sp>
          <p:nvSpPr>
            <p:cNvPr id="89"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0"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1"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2"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3"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4"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5"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6"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7"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98"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9"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00"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1"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02" name="object 17" descr=""/>
          <p:cNvPicPr/>
          <p:nvPr/>
        </p:nvPicPr>
        <p:blipFill>
          <a:blip r:embed="rId1"/>
          <a:stretch/>
        </p:blipFill>
        <p:spPr>
          <a:xfrm>
            <a:off x="10686960" y="6134040"/>
            <a:ext cx="247320" cy="247320"/>
          </a:xfrm>
          <a:prstGeom prst="rect">
            <a:avLst/>
          </a:prstGeom>
          <a:ln w="0">
            <a:noFill/>
          </a:ln>
        </p:spPr>
      </p:pic>
      <p:grpSp>
        <p:nvGrpSpPr>
          <p:cNvPr id="103" name="object 18"/>
          <p:cNvGrpSpPr/>
          <p:nvPr/>
        </p:nvGrpSpPr>
        <p:grpSpPr>
          <a:xfrm>
            <a:off x="47520" y="3819600"/>
            <a:ext cx="4123800" cy="3009600"/>
            <a:chOff x="47520" y="3819600"/>
            <a:chExt cx="4123800" cy="3009600"/>
          </a:xfrm>
        </p:grpSpPr>
        <p:pic>
          <p:nvPicPr>
            <p:cNvPr id="104" name="object 19" descr=""/>
            <p:cNvPicPr/>
            <p:nvPr/>
          </p:nvPicPr>
          <p:blipFill>
            <a:blip r:embed="rId2"/>
            <a:stretch/>
          </p:blipFill>
          <p:spPr>
            <a:xfrm>
              <a:off x="466560" y="6410160"/>
              <a:ext cx="3704760" cy="294840"/>
            </a:xfrm>
            <a:prstGeom prst="rect">
              <a:avLst/>
            </a:prstGeom>
            <a:ln w="0">
              <a:noFill/>
            </a:ln>
          </p:spPr>
        </p:pic>
        <p:pic>
          <p:nvPicPr>
            <p:cNvPr id="105" name="object 20" descr=""/>
            <p:cNvPicPr/>
            <p:nvPr/>
          </p:nvPicPr>
          <p:blipFill>
            <a:blip r:embed="rId3"/>
            <a:stretch/>
          </p:blipFill>
          <p:spPr>
            <a:xfrm>
              <a:off x="47520" y="3819600"/>
              <a:ext cx="1733040" cy="3009600"/>
            </a:xfrm>
            <a:prstGeom prst="rect">
              <a:avLst/>
            </a:prstGeom>
            <a:ln w="0">
              <a:noFill/>
            </a:ln>
          </p:spPr>
        </p:pic>
      </p:grpSp>
      <p:sp>
        <p:nvSpPr>
          <p:cNvPr id="106" name="PlaceHolder 1"/>
          <p:cNvSpPr>
            <a:spLocks noGrp="1"/>
          </p:cNvSpPr>
          <p:nvPr>
            <p:ph type="title"/>
          </p:nvPr>
        </p:nvSpPr>
        <p:spPr>
          <a:xfrm>
            <a:off x="739800" y="445320"/>
            <a:ext cx="235692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24" strike="noStrike">
                <a:solidFill>
                  <a:schemeClr val="dk1"/>
                </a:solidFill>
                <a:latin typeface="Trebuchet MS"/>
              </a:rPr>
              <a:t>A</a:t>
            </a:r>
            <a:r>
              <a:rPr b="1" lang="en-US" sz="4800" spc="-7" strike="noStrike">
                <a:solidFill>
                  <a:schemeClr val="dk1"/>
                </a:solidFill>
                <a:latin typeface="Trebuchet MS"/>
              </a:rPr>
              <a:t>G</a:t>
            </a:r>
            <a:r>
              <a:rPr b="1" lang="en-US" sz="4800" spc="-35" strike="noStrike">
                <a:solidFill>
                  <a:schemeClr val="dk1"/>
                </a:solidFill>
                <a:latin typeface="Trebuchet MS"/>
              </a:rPr>
              <a:t>E</a:t>
            </a:r>
            <a:r>
              <a:rPr b="1" lang="en-US" sz="4800" spc="12" strike="noStrike">
                <a:solidFill>
                  <a:schemeClr val="dk1"/>
                </a:solidFill>
                <a:latin typeface="Trebuchet MS"/>
              </a:rPr>
              <a:t>N</a:t>
            </a:r>
            <a:r>
              <a:rPr b="1" lang="en-US" sz="4800" spc="-1" strike="noStrike">
                <a:solidFill>
                  <a:schemeClr val="dk1"/>
                </a:solidFill>
                <a:latin typeface="Trebuchet MS"/>
              </a:rPr>
              <a:t>DA</a:t>
            </a:r>
            <a:endParaRPr b="0" lang="en-US" sz="4800" spc="-1" strike="noStrike">
              <a:solidFill>
                <a:schemeClr val="dk1"/>
              </a:solidFill>
              <a:latin typeface="Calibri"/>
            </a:endParaRPr>
          </a:p>
        </p:txBody>
      </p:sp>
      <p:sp>
        <p:nvSpPr>
          <p:cNvPr id="107" name="PlaceHolder 2"/>
          <p:cNvSpPr>
            <a:spLocks noGrp="1"/>
          </p:cNvSpPr>
          <p:nvPr>
            <p:ph type="sldNum" idx="9"/>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371AF399-A741-4C0F-A83C-9D299A0FDA99}"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08" name="TextBox 22"/>
          <p:cNvSpPr/>
          <p:nvPr/>
        </p:nvSpPr>
        <p:spPr>
          <a:xfrm>
            <a:off x="2509920" y="1041480"/>
            <a:ext cx="5028840" cy="4359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IN" sz="2800" spc="-1" strike="noStrike">
              <a:solidFill>
                <a:srgbClr val="000000"/>
              </a:solidFill>
              <a:latin typeface="Arial"/>
            </a:endParaRPr>
          </a:p>
          <a:p>
            <a:pPr indent="-216000" defTabSz="914400">
              <a:lnSpc>
                <a:spcPct val="100000"/>
              </a:lnSpc>
              <a:buClr>
                <a:srgbClr val="0d0d0d"/>
              </a:buClr>
              <a:buFont typeface="Calibri"/>
              <a:buAutoNum type="arabicPeriod"/>
            </a:pPr>
            <a:r>
              <a:rPr b="0" lang="en-US" sz="2800" spc="-1" strike="noStrike">
                <a:solidFill>
                  <a:srgbClr val="0d0d0d"/>
                </a:solidFill>
                <a:latin typeface="Times New Roman"/>
              </a:rPr>
              <a:t>Problem Statement</a:t>
            </a:r>
            <a:endParaRPr b="0" lang="en-IN" sz="2800" spc="-1" strike="noStrike">
              <a:solidFill>
                <a:srgbClr val="000000"/>
              </a:solidFill>
              <a:latin typeface="Arial"/>
            </a:endParaRPr>
          </a:p>
          <a:p>
            <a:pPr indent="-216000" defTabSz="914400">
              <a:lnSpc>
                <a:spcPct val="100000"/>
              </a:lnSpc>
              <a:buClr>
                <a:srgbClr val="0d0d0d"/>
              </a:buClr>
              <a:buFont typeface="Calibri"/>
              <a:buAutoNum type="arabicPeriod"/>
            </a:pPr>
            <a:r>
              <a:rPr b="0" lang="en-US" sz="2800" spc="-1" strike="noStrike">
                <a:solidFill>
                  <a:srgbClr val="0d0d0d"/>
                </a:solidFill>
                <a:latin typeface="Times New Roman"/>
              </a:rPr>
              <a:t>Project Overview</a:t>
            </a:r>
            <a:endParaRPr b="0" lang="en-IN" sz="2800" spc="-1" strike="noStrike">
              <a:solidFill>
                <a:srgbClr val="000000"/>
              </a:solidFill>
              <a:latin typeface="Arial"/>
            </a:endParaRPr>
          </a:p>
          <a:p>
            <a:pPr indent="-216000" defTabSz="914400">
              <a:lnSpc>
                <a:spcPct val="100000"/>
              </a:lnSpc>
              <a:buClr>
                <a:srgbClr val="0d0d0d"/>
              </a:buClr>
              <a:buFont typeface="Calibri"/>
              <a:buAutoNum type="arabicPeriod"/>
            </a:pPr>
            <a:r>
              <a:rPr b="0" lang="en-US" sz="2800" spc="-1" strike="noStrike">
                <a:solidFill>
                  <a:srgbClr val="0d0d0d"/>
                </a:solidFill>
                <a:latin typeface="Times New Roman"/>
              </a:rPr>
              <a:t>End Users</a:t>
            </a:r>
            <a:endParaRPr b="0" lang="en-IN" sz="2800" spc="-1" strike="noStrike">
              <a:solidFill>
                <a:srgbClr val="000000"/>
              </a:solidFill>
              <a:latin typeface="Arial"/>
            </a:endParaRPr>
          </a:p>
          <a:p>
            <a:pPr indent="-216000" defTabSz="914400">
              <a:lnSpc>
                <a:spcPct val="100000"/>
              </a:lnSpc>
              <a:buClr>
                <a:srgbClr val="0d0d0d"/>
              </a:buClr>
              <a:buFont typeface="Calibri"/>
              <a:buAutoNum type="arabicPeriod"/>
            </a:pPr>
            <a:r>
              <a:rPr b="0" lang="en-US" sz="2800" spc="-1" strike="noStrike">
                <a:solidFill>
                  <a:srgbClr val="0d0d0d"/>
                </a:solidFill>
                <a:latin typeface="Times New Roman"/>
              </a:rPr>
              <a:t>Our Solution and Proposition</a:t>
            </a:r>
            <a:endParaRPr b="0" lang="en-IN" sz="2800" spc="-1" strike="noStrike">
              <a:solidFill>
                <a:srgbClr val="000000"/>
              </a:solidFill>
              <a:latin typeface="Arial"/>
            </a:endParaRPr>
          </a:p>
          <a:p>
            <a:pPr indent="-216000" defTabSz="914400">
              <a:lnSpc>
                <a:spcPct val="100000"/>
              </a:lnSpc>
              <a:buClr>
                <a:srgbClr val="0d0d0d"/>
              </a:buClr>
              <a:buFont typeface="Calibri"/>
              <a:buAutoNum type="arabicPeriod"/>
            </a:pPr>
            <a:r>
              <a:rPr b="0" lang="en-US" sz="2800" spc="-1" strike="noStrike">
                <a:solidFill>
                  <a:srgbClr val="0d0d0d"/>
                </a:solidFill>
                <a:latin typeface="Times New Roman"/>
              </a:rPr>
              <a:t>Dataset Description</a:t>
            </a:r>
            <a:endParaRPr b="0" lang="en-IN" sz="2800" spc="-1" strike="noStrike">
              <a:solidFill>
                <a:srgbClr val="000000"/>
              </a:solidFill>
              <a:latin typeface="Arial"/>
            </a:endParaRPr>
          </a:p>
          <a:p>
            <a:pPr indent="-216000" defTabSz="914400">
              <a:lnSpc>
                <a:spcPct val="100000"/>
              </a:lnSpc>
              <a:buClr>
                <a:srgbClr val="0d0d0d"/>
              </a:buClr>
              <a:buFont typeface="Calibri"/>
              <a:buAutoNum type="arabicPeriod"/>
            </a:pPr>
            <a:r>
              <a:rPr b="0" lang="en-US" sz="2800" spc="-1" strike="noStrike">
                <a:solidFill>
                  <a:srgbClr val="0d0d0d"/>
                </a:solidFill>
                <a:latin typeface="Times New Roman"/>
              </a:rPr>
              <a:t>Modelling Approach</a:t>
            </a:r>
            <a:endParaRPr b="0" lang="en-IN" sz="2800" spc="-1" strike="noStrike">
              <a:solidFill>
                <a:srgbClr val="000000"/>
              </a:solidFill>
              <a:latin typeface="Arial"/>
            </a:endParaRPr>
          </a:p>
          <a:p>
            <a:pPr indent="-216000" defTabSz="914400">
              <a:lnSpc>
                <a:spcPct val="100000"/>
              </a:lnSpc>
              <a:buClr>
                <a:srgbClr val="0d0d0d"/>
              </a:buClr>
              <a:buFont typeface="Calibri"/>
              <a:buAutoNum type="arabicPeriod"/>
            </a:pPr>
            <a:r>
              <a:rPr b="0" lang="en-US" sz="2800" spc="-1" strike="noStrike">
                <a:solidFill>
                  <a:srgbClr val="0d0d0d"/>
                </a:solidFill>
                <a:latin typeface="Times New Roman"/>
              </a:rPr>
              <a:t>Results and Discussion</a:t>
            </a:r>
            <a:endParaRPr b="0" lang="en-IN" sz="2800" spc="-1" strike="noStrike">
              <a:solidFill>
                <a:srgbClr val="000000"/>
              </a:solidFill>
              <a:latin typeface="Arial"/>
            </a:endParaRPr>
          </a:p>
          <a:p>
            <a:pPr indent="-216000" defTabSz="914400">
              <a:lnSpc>
                <a:spcPct val="100000"/>
              </a:lnSpc>
              <a:buClr>
                <a:srgbClr val="0d0d0d"/>
              </a:buClr>
              <a:buFont typeface="Calibri"/>
              <a:buAutoNum type="arabicPeriod"/>
            </a:pPr>
            <a:r>
              <a:rPr b="0" lang="en-US" sz="2800" spc="-1" strike="noStrike">
                <a:solidFill>
                  <a:srgbClr val="0d0d0d"/>
                </a:solidFill>
                <a:latin typeface="Times New Roman"/>
              </a:rPr>
              <a:t>Conclusion</a:t>
            </a:r>
            <a:endParaRPr b="0" lang="en-IN" sz="2800" spc="-1" strike="noStrike">
              <a:solidFill>
                <a:srgbClr val="000000"/>
              </a:solidFill>
              <a:latin typeface="Arial"/>
            </a:endParaRPr>
          </a:p>
          <a:p>
            <a:pPr defTabSz="914400">
              <a:lnSpc>
                <a:spcPct val="100000"/>
              </a:lnSpc>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9" name="object 2"/>
          <p:cNvGrpSpPr/>
          <p:nvPr/>
        </p:nvGrpSpPr>
        <p:grpSpPr>
          <a:xfrm>
            <a:off x="7991640" y="2933640"/>
            <a:ext cx="2761920" cy="3257280"/>
            <a:chOff x="7991640" y="2933640"/>
            <a:chExt cx="2761920" cy="3257280"/>
          </a:xfrm>
        </p:grpSpPr>
        <p:sp>
          <p:nvSpPr>
            <p:cNvPr id="11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1"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12" name="object 5" descr=""/>
            <p:cNvPicPr/>
            <p:nvPr/>
          </p:nvPicPr>
          <p:blipFill>
            <a:blip r:embed="rId1"/>
            <a:stretch/>
          </p:blipFill>
          <p:spPr>
            <a:xfrm>
              <a:off x="7991640" y="2933640"/>
              <a:ext cx="2761920" cy="3257280"/>
            </a:xfrm>
            <a:prstGeom prst="rect">
              <a:avLst/>
            </a:prstGeom>
            <a:ln w="0">
              <a:noFill/>
            </a:ln>
          </p:spPr>
        </p:pic>
      </p:grpSp>
      <p:sp>
        <p:nvSpPr>
          <p:cNvPr id="113"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4" name="PlaceHolder 1"/>
          <p:cNvSpPr>
            <a:spLocks noGrp="1"/>
          </p:cNvSpPr>
          <p:nvPr>
            <p:ph type="title"/>
          </p:nvPr>
        </p:nvSpPr>
        <p:spPr>
          <a:xfrm>
            <a:off x="834120" y="574920"/>
            <a:ext cx="5636520" cy="131220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US" sz="4250" spc="-21" strike="noStrike">
                <a:solidFill>
                  <a:schemeClr val="dk1"/>
                </a:solidFill>
                <a:latin typeface="Trebuchet MS"/>
              </a:rPr>
              <a:t>P</a:t>
            </a:r>
            <a:r>
              <a:rPr b="1" lang="en-US" sz="4250" spc="12" strike="noStrike">
                <a:solidFill>
                  <a:schemeClr val="dk1"/>
                </a:solidFill>
                <a:latin typeface="Trebuchet MS"/>
              </a:rPr>
              <a:t>ROB</a:t>
            </a:r>
            <a:r>
              <a:rPr b="1" lang="en-US" sz="4250" spc="52" strike="noStrike">
                <a:solidFill>
                  <a:schemeClr val="dk1"/>
                </a:solidFill>
                <a:latin typeface="Trebuchet MS"/>
              </a:rPr>
              <a:t>L</a:t>
            </a:r>
            <a:r>
              <a:rPr b="1" lang="en-US" sz="4250" spc="-21" strike="noStrike">
                <a:solidFill>
                  <a:schemeClr val="dk1"/>
                </a:solidFill>
                <a:latin typeface="Trebuchet MS"/>
              </a:rPr>
              <a:t>E</a:t>
            </a:r>
            <a:r>
              <a:rPr b="1" lang="en-US" sz="4250" spc="18" strike="noStrike">
                <a:solidFill>
                  <a:schemeClr val="dk1"/>
                </a:solidFill>
                <a:latin typeface="Trebuchet MS"/>
              </a:rPr>
              <a:t>M</a:t>
            </a:r>
            <a:r>
              <a:rPr b="1" lang="en-US" sz="4250" spc="-1" strike="noStrike">
                <a:solidFill>
                  <a:schemeClr val="dk1"/>
                </a:solidFill>
                <a:latin typeface="Trebuchet MS"/>
              </a:rPr>
              <a:t>	</a:t>
            </a:r>
            <a:r>
              <a:rPr b="1" lang="en-US" sz="4250" spc="9" strike="noStrike">
                <a:solidFill>
                  <a:schemeClr val="dk1"/>
                </a:solidFill>
                <a:latin typeface="Trebuchet MS"/>
              </a:rPr>
              <a:t>S</a:t>
            </a:r>
            <a:r>
              <a:rPr b="1" lang="en-US" sz="4250" spc="-372" strike="noStrike">
                <a:solidFill>
                  <a:schemeClr val="dk1"/>
                </a:solidFill>
                <a:latin typeface="Trebuchet MS"/>
              </a:rPr>
              <a:t>T</a:t>
            </a:r>
            <a:r>
              <a:rPr b="1" lang="en-US" sz="4250" spc="-375" strike="noStrike">
                <a:solidFill>
                  <a:schemeClr val="dk1"/>
                </a:solidFill>
                <a:latin typeface="Trebuchet MS"/>
              </a:rPr>
              <a:t>A</a:t>
            </a:r>
            <a:r>
              <a:rPr b="1" lang="en-US" sz="4250" spc="12" strike="noStrike">
                <a:solidFill>
                  <a:schemeClr val="dk1"/>
                </a:solidFill>
                <a:latin typeface="Trebuchet MS"/>
              </a:rPr>
              <a:t>T</a:t>
            </a:r>
            <a:r>
              <a:rPr b="1" lang="en-US" sz="4250" spc="-12" strike="noStrike">
                <a:solidFill>
                  <a:schemeClr val="dk1"/>
                </a:solidFill>
                <a:latin typeface="Trebuchet MS"/>
              </a:rPr>
              <a:t>E</a:t>
            </a:r>
            <a:r>
              <a:rPr b="1" lang="en-US" sz="4250" spc="-21" strike="noStrike">
                <a:solidFill>
                  <a:schemeClr val="dk1"/>
                </a:solidFill>
                <a:latin typeface="Trebuchet MS"/>
              </a:rPr>
              <a:t>ME</a:t>
            </a:r>
            <a:r>
              <a:rPr b="1" lang="en-US" sz="4250" spc="9" strike="noStrike">
                <a:solidFill>
                  <a:schemeClr val="dk1"/>
                </a:solidFill>
                <a:latin typeface="Trebuchet MS"/>
              </a:rPr>
              <a:t>NT</a:t>
            </a:r>
            <a:endParaRPr b="0" lang="en-US" sz="4250" spc="-1" strike="noStrike">
              <a:solidFill>
                <a:schemeClr val="dk1"/>
              </a:solidFill>
              <a:latin typeface="Calibri"/>
            </a:endParaRPr>
          </a:p>
        </p:txBody>
      </p:sp>
      <p:pic>
        <p:nvPicPr>
          <p:cNvPr id="115" name="object 8" descr=""/>
          <p:cNvPicPr/>
          <p:nvPr/>
        </p:nvPicPr>
        <p:blipFill>
          <a:blip r:embed="rId2"/>
          <a:stretch/>
        </p:blipFill>
        <p:spPr>
          <a:xfrm>
            <a:off x="676440" y="6467400"/>
            <a:ext cx="2142720" cy="199800"/>
          </a:xfrm>
          <a:prstGeom prst="rect">
            <a:avLst/>
          </a:prstGeom>
          <a:ln w="0">
            <a:noFill/>
          </a:ln>
        </p:spPr>
      </p:pic>
      <p:sp>
        <p:nvSpPr>
          <p:cNvPr id="116" name="PlaceHolder 2"/>
          <p:cNvSpPr>
            <a:spLocks noGrp="1"/>
          </p:cNvSpPr>
          <p:nvPr>
            <p:ph type="sldNum" idx="10"/>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845E5CA4-CDBA-4D5E-B610-938BA7FECA93}"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17" name="TextBox 10"/>
          <p:cNvSpPr/>
          <p:nvPr/>
        </p:nvSpPr>
        <p:spPr>
          <a:xfrm>
            <a:off x="1527120" y="2274840"/>
            <a:ext cx="6101640" cy="2284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GB" sz="1800" spc="-1" strike="noStrike">
                <a:solidFill>
                  <a:schemeClr val="dk1"/>
                </a:solidFill>
                <a:latin typeface="Calibri"/>
              </a:rPr>
              <a:t>A</a:t>
            </a:r>
            <a:r>
              <a:rPr b="0" lang="en-US" sz="1800" spc="-1" strike="noStrike">
                <a:solidFill>
                  <a:schemeClr val="dk1"/>
                </a:solidFill>
                <a:latin typeface="Calibri"/>
              </a:rPr>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8" name="object 2"/>
          <p:cNvGrpSpPr/>
          <p:nvPr/>
        </p:nvGrpSpPr>
        <p:grpSpPr>
          <a:xfrm>
            <a:off x="8658360" y="2647800"/>
            <a:ext cx="3533400" cy="3809520"/>
            <a:chOff x="8658360" y="2647800"/>
            <a:chExt cx="3533400" cy="3809520"/>
          </a:xfrm>
        </p:grpSpPr>
        <p:sp>
          <p:nvSpPr>
            <p:cNvPr id="119"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21" name="object 5" descr=""/>
            <p:cNvPicPr/>
            <p:nvPr/>
          </p:nvPicPr>
          <p:blipFill>
            <a:blip r:embed="rId1"/>
            <a:stretch/>
          </p:blipFill>
          <p:spPr>
            <a:xfrm>
              <a:off x="8658360" y="2647800"/>
              <a:ext cx="3533400" cy="3809520"/>
            </a:xfrm>
            <a:prstGeom prst="rect">
              <a:avLst/>
            </a:prstGeom>
            <a:ln w="0">
              <a:noFill/>
            </a:ln>
          </p:spPr>
        </p:pic>
      </p:grpSp>
      <p:sp>
        <p:nvSpPr>
          <p:cNvPr id="122"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3" name="PlaceHolder 1"/>
          <p:cNvSpPr>
            <a:spLocks noGrp="1"/>
          </p:cNvSpPr>
          <p:nvPr>
            <p:ph type="title"/>
          </p:nvPr>
        </p:nvSpPr>
        <p:spPr>
          <a:xfrm>
            <a:off x="739800" y="829800"/>
            <a:ext cx="5263200" cy="1161720"/>
          </a:xfrm>
          <a:prstGeom prst="rect">
            <a:avLst/>
          </a:prstGeom>
          <a:noFill/>
          <a:ln w="0">
            <a:noFill/>
          </a:ln>
        </p:spPr>
        <p:txBody>
          <a:bodyPr lIns="0" rIns="0" tIns="16560" bIns="0" anchor="t">
            <a:noAutofit/>
          </a:bodyPr>
          <a:p>
            <a:pPr marL="12600" indent="0">
              <a:lnSpc>
                <a:spcPct val="100000"/>
              </a:lnSpc>
              <a:spcBef>
                <a:spcPts val="130"/>
              </a:spcBef>
              <a:buNone/>
              <a:tabLst>
                <a:tab algn="l" pos="2642760"/>
              </a:tabLst>
            </a:pPr>
            <a:r>
              <a:rPr b="1" lang="en-US" sz="4250" spc="4" strike="noStrike">
                <a:solidFill>
                  <a:schemeClr val="dk1"/>
                </a:solidFill>
                <a:latin typeface="Trebuchet MS"/>
              </a:rPr>
              <a:t>PROJECT</a:t>
            </a:r>
            <a:r>
              <a:rPr b="1" lang="en-US" sz="4250" spc="4" strike="noStrike">
                <a:solidFill>
                  <a:schemeClr val="dk1"/>
                </a:solidFill>
                <a:latin typeface="Trebuchet MS"/>
              </a:rPr>
              <a:t>	</a:t>
            </a:r>
            <a:r>
              <a:rPr b="1" lang="en-US" sz="4250" spc="-21" strike="noStrike">
                <a:solidFill>
                  <a:schemeClr val="dk1"/>
                </a:solidFill>
                <a:latin typeface="Trebuchet MS"/>
              </a:rPr>
              <a:t>OVERVIEW</a:t>
            </a:r>
            <a:endParaRPr b="0" lang="en-US" sz="4250" spc="-1" strike="noStrike">
              <a:solidFill>
                <a:schemeClr val="dk1"/>
              </a:solidFill>
              <a:latin typeface="Calibri"/>
            </a:endParaRPr>
          </a:p>
        </p:txBody>
      </p:sp>
      <p:pic>
        <p:nvPicPr>
          <p:cNvPr id="124" name="object 8" descr=""/>
          <p:cNvPicPr/>
          <p:nvPr/>
        </p:nvPicPr>
        <p:blipFill>
          <a:blip r:embed="rId2"/>
          <a:stretch/>
        </p:blipFill>
        <p:spPr>
          <a:xfrm>
            <a:off x="676440" y="6467400"/>
            <a:ext cx="2142720" cy="199800"/>
          </a:xfrm>
          <a:prstGeom prst="rect">
            <a:avLst/>
          </a:prstGeom>
          <a:ln w="0">
            <a:noFill/>
          </a:ln>
        </p:spPr>
      </p:pic>
      <p:sp>
        <p:nvSpPr>
          <p:cNvPr id="125" name="PlaceHolder 2"/>
          <p:cNvSpPr>
            <a:spLocks noGrp="1"/>
          </p:cNvSpPr>
          <p:nvPr>
            <p:ph type="sldNum" idx="11"/>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24518037-F3F7-4096-B1CF-8FEF59E314EF}"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26" name="TextBox 10"/>
          <p:cNvSpPr/>
          <p:nvPr/>
        </p:nvSpPr>
        <p:spPr>
          <a:xfrm>
            <a:off x="2274120" y="3269520"/>
            <a:ext cx="6640920" cy="82116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0d0d0d"/>
              </a:buClr>
              <a:buFont typeface="Arial"/>
              <a:buChar char="•"/>
            </a:pPr>
            <a:r>
              <a:rPr b="0" lang="en-US" sz="2400" spc="-1" strike="noStrike">
                <a:solidFill>
                  <a:srgbClr val="0d0d0d"/>
                </a:solidFill>
                <a:latin typeface="Times New Roman"/>
              </a:rPr>
              <a:t>.</a:t>
            </a:r>
            <a:endParaRPr b="0" lang="en-IN" sz="2400" spc="-1" strike="noStrike">
              <a:solidFill>
                <a:srgbClr val="000000"/>
              </a:solidFill>
              <a:latin typeface="Arial"/>
            </a:endParaRPr>
          </a:p>
          <a:p>
            <a:pPr defTabSz="914400">
              <a:lnSpc>
                <a:spcPct val="100000"/>
              </a:lnSpc>
            </a:pPr>
            <a:endParaRPr b="0" lang="en-IN" sz="2400" spc="-1" strike="noStrike">
              <a:solidFill>
                <a:srgbClr val="000000"/>
              </a:solidFill>
              <a:latin typeface="Arial"/>
            </a:endParaRPr>
          </a:p>
        </p:txBody>
      </p:sp>
      <p:sp>
        <p:nvSpPr>
          <p:cNvPr id="127" name="TextBox 11"/>
          <p:cNvSpPr/>
          <p:nvPr/>
        </p:nvSpPr>
        <p:spPr>
          <a:xfrm>
            <a:off x="892800" y="2047680"/>
            <a:ext cx="7607880" cy="2832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9"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1" name="PlaceHolder 1"/>
          <p:cNvSpPr>
            <a:spLocks noGrp="1"/>
          </p:cNvSpPr>
          <p:nvPr>
            <p:ph type="title"/>
          </p:nvPr>
        </p:nvSpPr>
        <p:spPr>
          <a:xfrm>
            <a:off x="699480" y="891720"/>
            <a:ext cx="501408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3200" spc="24" strike="noStrike">
                <a:solidFill>
                  <a:schemeClr val="dk1"/>
                </a:solidFill>
                <a:latin typeface="Trebuchet MS"/>
              </a:rPr>
              <a:t>W</a:t>
            </a:r>
            <a:r>
              <a:rPr b="1" lang="en-US" sz="3200" spc="-21" strike="noStrike">
                <a:solidFill>
                  <a:schemeClr val="dk1"/>
                </a:solidFill>
                <a:latin typeface="Trebuchet MS"/>
              </a:rPr>
              <a:t>H</a:t>
            </a:r>
            <a:r>
              <a:rPr b="1" lang="en-US" sz="3200" spc="18" strike="noStrike">
                <a:solidFill>
                  <a:schemeClr val="dk1"/>
                </a:solidFill>
                <a:latin typeface="Trebuchet MS"/>
              </a:rPr>
              <a:t>O</a:t>
            </a:r>
            <a:r>
              <a:rPr b="1" lang="en-US" sz="3200" spc="-236" strike="noStrike">
                <a:solidFill>
                  <a:schemeClr val="dk1"/>
                </a:solidFill>
                <a:latin typeface="Trebuchet MS"/>
              </a:rPr>
              <a:t> </a:t>
            </a:r>
            <a:r>
              <a:rPr b="1" lang="en-US" sz="3200" spc="-12" strike="noStrike">
                <a:solidFill>
                  <a:schemeClr val="dk1"/>
                </a:solidFill>
                <a:latin typeface="Trebuchet MS"/>
              </a:rPr>
              <a:t>AR</a:t>
            </a:r>
            <a:r>
              <a:rPr b="1" lang="en-US" sz="3200" spc="12" strike="noStrike">
                <a:solidFill>
                  <a:schemeClr val="dk1"/>
                </a:solidFill>
                <a:latin typeface="Trebuchet MS"/>
              </a:rPr>
              <a:t>E</a:t>
            </a:r>
            <a:r>
              <a:rPr b="1" lang="en-US" sz="3200" spc="-35" strike="noStrike">
                <a:solidFill>
                  <a:schemeClr val="dk1"/>
                </a:solidFill>
                <a:latin typeface="Trebuchet MS"/>
              </a:rPr>
              <a:t> </a:t>
            </a:r>
            <a:r>
              <a:rPr b="1" lang="en-US" sz="3200" spc="-12" strike="noStrike">
                <a:solidFill>
                  <a:schemeClr val="dk1"/>
                </a:solidFill>
                <a:latin typeface="Trebuchet MS"/>
              </a:rPr>
              <a:t>T</a:t>
            </a:r>
            <a:r>
              <a:rPr b="1" lang="en-US" sz="3200" spc="-15" strike="noStrike">
                <a:solidFill>
                  <a:schemeClr val="dk1"/>
                </a:solidFill>
                <a:latin typeface="Trebuchet MS"/>
              </a:rPr>
              <a:t>H</a:t>
            </a:r>
            <a:r>
              <a:rPr b="1" lang="en-US" sz="3200" spc="12" strike="noStrike">
                <a:solidFill>
                  <a:schemeClr val="dk1"/>
                </a:solidFill>
                <a:latin typeface="Trebuchet MS"/>
              </a:rPr>
              <a:t>E</a:t>
            </a:r>
            <a:r>
              <a:rPr b="1" lang="en-US" sz="3200" spc="-35" strike="noStrike">
                <a:solidFill>
                  <a:schemeClr val="dk1"/>
                </a:solidFill>
                <a:latin typeface="Trebuchet MS"/>
              </a:rPr>
              <a:t> </a:t>
            </a:r>
            <a:r>
              <a:rPr b="1" lang="en-US" sz="3200" spc="-21" strike="noStrike">
                <a:solidFill>
                  <a:schemeClr val="dk1"/>
                </a:solidFill>
                <a:latin typeface="Trebuchet MS"/>
              </a:rPr>
              <a:t>E</a:t>
            </a:r>
            <a:r>
              <a:rPr b="1" lang="en-US" sz="3200" spc="29" strike="noStrike">
                <a:solidFill>
                  <a:schemeClr val="dk1"/>
                </a:solidFill>
                <a:latin typeface="Trebuchet MS"/>
              </a:rPr>
              <a:t>N</a:t>
            </a:r>
            <a:r>
              <a:rPr b="1" lang="en-US" sz="3200" spc="12" strike="noStrike">
                <a:solidFill>
                  <a:schemeClr val="dk1"/>
                </a:solidFill>
                <a:latin typeface="Trebuchet MS"/>
              </a:rPr>
              <a:t>D</a:t>
            </a:r>
            <a:r>
              <a:rPr b="1" lang="en-US" sz="3200" spc="-46" strike="noStrike">
                <a:solidFill>
                  <a:schemeClr val="dk1"/>
                </a:solidFill>
                <a:latin typeface="Trebuchet MS"/>
              </a:rPr>
              <a:t> </a:t>
            </a:r>
            <a:r>
              <a:rPr b="1" lang="en-US" sz="3200" spc="-1" strike="noStrike">
                <a:solidFill>
                  <a:schemeClr val="dk1"/>
                </a:solidFill>
                <a:latin typeface="Trebuchet MS"/>
              </a:rPr>
              <a:t>U</a:t>
            </a:r>
            <a:r>
              <a:rPr b="1" lang="en-US" sz="3200" spc="9" strike="noStrike">
                <a:solidFill>
                  <a:schemeClr val="dk1"/>
                </a:solidFill>
                <a:latin typeface="Trebuchet MS"/>
              </a:rPr>
              <a:t>S</a:t>
            </a:r>
            <a:r>
              <a:rPr b="1" lang="en-US" sz="3200" spc="-26" strike="noStrike">
                <a:solidFill>
                  <a:schemeClr val="dk1"/>
                </a:solidFill>
                <a:latin typeface="Trebuchet MS"/>
              </a:rPr>
              <a:t>E</a:t>
            </a:r>
            <a:r>
              <a:rPr b="1" lang="en-US" sz="3200" spc="-12" strike="noStrike">
                <a:solidFill>
                  <a:schemeClr val="dk1"/>
                </a:solidFill>
                <a:latin typeface="Trebuchet MS"/>
              </a:rPr>
              <a:t>R</a:t>
            </a:r>
            <a:r>
              <a:rPr b="1" lang="en-US" sz="3200" spc="4" strike="noStrike">
                <a:solidFill>
                  <a:schemeClr val="dk1"/>
                </a:solidFill>
                <a:latin typeface="Trebuchet MS"/>
              </a:rPr>
              <a:t>S?</a:t>
            </a:r>
            <a:endParaRPr b="0" lang="en-US" sz="3200" spc="-1" strike="noStrike">
              <a:solidFill>
                <a:schemeClr val="dk1"/>
              </a:solidFill>
              <a:latin typeface="Calibri"/>
            </a:endParaRPr>
          </a:p>
        </p:txBody>
      </p:sp>
      <p:pic>
        <p:nvPicPr>
          <p:cNvPr id="132" name="object 6" descr=""/>
          <p:cNvPicPr/>
          <p:nvPr/>
        </p:nvPicPr>
        <p:blipFill>
          <a:blip r:embed="rId1"/>
          <a:stretch/>
        </p:blipFill>
        <p:spPr>
          <a:xfrm>
            <a:off x="723960" y="6172200"/>
            <a:ext cx="2180880" cy="485280"/>
          </a:xfrm>
          <a:prstGeom prst="rect">
            <a:avLst/>
          </a:prstGeom>
          <a:ln w="0">
            <a:noFill/>
          </a:ln>
        </p:spPr>
      </p:pic>
      <p:sp>
        <p:nvSpPr>
          <p:cNvPr id="133" name="PlaceHolder 2"/>
          <p:cNvSpPr>
            <a:spLocks noGrp="1"/>
          </p:cNvSpPr>
          <p:nvPr>
            <p:ph type="sldNum" idx="12"/>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14A63468-34D8-457F-A661-39135A79F01F}"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34" name="TextBox 8"/>
          <p:cNvSpPr/>
          <p:nvPr/>
        </p:nvSpPr>
        <p:spPr>
          <a:xfrm>
            <a:off x="1571760" y="2238480"/>
            <a:ext cx="758088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Human Resources (HR) Managers:</a:t>
            </a:r>
            <a:endParaRPr b="0" lang="en-IN"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Department Managers/Supervisors:</a:t>
            </a:r>
            <a:endParaRPr b="0" lang="en-IN"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Senior Management/Executives:</a:t>
            </a:r>
            <a:endParaRPr b="0" lang="en-IN"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Employees: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object 2" descr=""/>
          <p:cNvPicPr/>
          <p:nvPr/>
        </p:nvPicPr>
        <p:blipFill>
          <a:blip r:embed="rId1"/>
          <a:stretch/>
        </p:blipFill>
        <p:spPr>
          <a:xfrm>
            <a:off x="0" y="1476360"/>
            <a:ext cx="2695320" cy="3247560"/>
          </a:xfrm>
          <a:prstGeom prst="rect">
            <a:avLst/>
          </a:prstGeom>
          <a:ln w="0">
            <a:noFill/>
          </a:ln>
        </p:spPr>
      </p:pic>
      <p:sp>
        <p:nvSpPr>
          <p:cNvPr id="13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7"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9" name="PlaceHolder 1"/>
          <p:cNvSpPr>
            <a:spLocks noGrp="1"/>
          </p:cNvSpPr>
          <p:nvPr>
            <p:ph type="title"/>
          </p:nvPr>
        </p:nvSpPr>
        <p:spPr>
          <a:xfrm>
            <a:off x="558000" y="857880"/>
            <a:ext cx="9762840" cy="115848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9" strike="noStrike">
                <a:solidFill>
                  <a:schemeClr val="dk1"/>
                </a:solidFill>
                <a:latin typeface="Trebuchet MS"/>
              </a:rPr>
              <a:t>O</a:t>
            </a:r>
            <a:r>
              <a:rPr b="1" lang="en-US" sz="3600" spc="24" strike="noStrike">
                <a:solidFill>
                  <a:schemeClr val="dk1"/>
                </a:solidFill>
                <a:latin typeface="Trebuchet MS"/>
              </a:rPr>
              <a:t>U</a:t>
            </a:r>
            <a:r>
              <a:rPr b="1" lang="en-US" sz="3600" spc="-1" strike="noStrike">
                <a:solidFill>
                  <a:schemeClr val="dk1"/>
                </a:solidFill>
                <a:latin typeface="Trebuchet MS"/>
              </a:rPr>
              <a:t>R</a:t>
            </a:r>
            <a:r>
              <a:rPr b="1" lang="en-US" sz="3600" spc="4" strike="noStrike">
                <a:solidFill>
                  <a:schemeClr val="dk1"/>
                </a:solidFill>
                <a:latin typeface="Trebuchet MS"/>
              </a:rPr>
              <a:t> </a:t>
            </a:r>
            <a:r>
              <a:rPr b="1" lang="en-US" sz="3600" spc="24" strike="noStrike">
                <a:solidFill>
                  <a:schemeClr val="dk1"/>
                </a:solidFill>
                <a:latin typeface="Trebuchet MS"/>
              </a:rPr>
              <a:t>S</a:t>
            </a:r>
            <a:r>
              <a:rPr b="1" lang="en-US" sz="3600" spc="9" strike="noStrike">
                <a:solidFill>
                  <a:schemeClr val="dk1"/>
                </a:solidFill>
                <a:latin typeface="Trebuchet MS"/>
              </a:rPr>
              <a:t>O</a:t>
            </a:r>
            <a:r>
              <a:rPr b="1" lang="en-US" sz="3600" spc="24" strike="noStrike">
                <a:solidFill>
                  <a:schemeClr val="dk1"/>
                </a:solidFill>
                <a:latin typeface="Trebuchet MS"/>
              </a:rPr>
              <a:t>LU</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r>
              <a:rPr b="1" lang="en-US" sz="3600" spc="-347" strike="noStrike">
                <a:solidFill>
                  <a:schemeClr val="dk1"/>
                </a:solidFill>
                <a:latin typeface="Trebuchet MS"/>
              </a:rPr>
              <a:t> </a:t>
            </a:r>
            <a:r>
              <a:rPr b="1" lang="en-US" sz="3600" spc="-35" strike="noStrike">
                <a:solidFill>
                  <a:schemeClr val="dk1"/>
                </a:solidFill>
                <a:latin typeface="Trebuchet MS"/>
              </a:rPr>
              <a:t>A</a:t>
            </a:r>
            <a:r>
              <a:rPr b="1" lang="en-US" sz="3600" spc="-7" strike="noStrike">
                <a:solidFill>
                  <a:schemeClr val="dk1"/>
                </a:solidFill>
                <a:latin typeface="Trebuchet MS"/>
              </a:rPr>
              <a:t>N</a:t>
            </a:r>
            <a:r>
              <a:rPr b="1" lang="en-US" sz="3600" spc="-1" strike="noStrike">
                <a:solidFill>
                  <a:schemeClr val="dk1"/>
                </a:solidFill>
                <a:latin typeface="Trebuchet MS"/>
              </a:rPr>
              <a:t>D</a:t>
            </a:r>
            <a:r>
              <a:rPr b="1" lang="en-US" sz="3600" spc="32" strike="noStrike">
                <a:solidFill>
                  <a:schemeClr val="dk1"/>
                </a:solidFill>
                <a:latin typeface="Trebuchet MS"/>
              </a:rPr>
              <a:t> </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1" strike="noStrike">
                <a:solidFill>
                  <a:schemeClr val="dk1"/>
                </a:solidFill>
                <a:latin typeface="Trebuchet MS"/>
              </a:rPr>
              <a:t>S</a:t>
            </a:r>
            <a:r>
              <a:rPr b="1" lang="en-US" sz="3600" spc="58" strike="noStrike">
                <a:solidFill>
                  <a:schemeClr val="dk1"/>
                </a:solidFill>
                <a:latin typeface="Trebuchet MS"/>
              </a:rPr>
              <a:t> </a:t>
            </a:r>
            <a:r>
              <a:rPr b="1" lang="en-US" sz="3600" spc="-296" strike="noStrike">
                <a:solidFill>
                  <a:schemeClr val="dk1"/>
                </a:solidFill>
                <a:latin typeface="Trebuchet MS"/>
              </a:rPr>
              <a:t>V</a:t>
            </a:r>
            <a:r>
              <a:rPr b="1" lang="en-US" sz="3600" spc="-35" strike="noStrike">
                <a:solidFill>
                  <a:schemeClr val="dk1"/>
                </a:solidFill>
                <a:latin typeface="Trebuchet MS"/>
              </a:rPr>
              <a:t>A</a:t>
            </a:r>
            <a:r>
              <a:rPr b="1" lang="en-US" sz="3600" spc="24" strike="noStrike">
                <a:solidFill>
                  <a:schemeClr val="dk1"/>
                </a:solidFill>
                <a:latin typeface="Trebuchet MS"/>
              </a:rPr>
              <a:t>LU</a:t>
            </a:r>
            <a:r>
              <a:rPr b="1" lang="en-US" sz="3600" spc="-1" strike="noStrike">
                <a:solidFill>
                  <a:schemeClr val="dk1"/>
                </a:solidFill>
                <a:latin typeface="Trebuchet MS"/>
              </a:rPr>
              <a:t>E</a:t>
            </a:r>
            <a:r>
              <a:rPr b="1" lang="en-US" sz="3600" spc="-66" strike="noStrike">
                <a:solidFill>
                  <a:schemeClr val="dk1"/>
                </a:solidFill>
                <a:latin typeface="Trebuchet MS"/>
              </a:rPr>
              <a:t> </a:t>
            </a:r>
            <a:r>
              <a:rPr b="1" lang="en-US" sz="3600" spc="-15" strike="noStrike">
                <a:solidFill>
                  <a:schemeClr val="dk1"/>
                </a:solidFill>
                <a:latin typeface="Trebuchet MS"/>
              </a:rPr>
              <a:t>P</a:t>
            </a:r>
            <a:r>
              <a:rPr b="1" lang="en-US" sz="3600" spc="-32" strike="noStrike">
                <a:solidFill>
                  <a:schemeClr val="dk1"/>
                </a:solidFill>
                <a:latin typeface="Trebuchet MS"/>
              </a:rPr>
              <a:t>R</a:t>
            </a:r>
            <a:r>
              <a:rPr b="1" lang="en-US" sz="3600" spc="9" strike="noStrike">
                <a:solidFill>
                  <a:schemeClr val="dk1"/>
                </a:solidFill>
                <a:latin typeface="Trebuchet MS"/>
              </a:rPr>
              <a:t>O</a:t>
            </a:r>
            <a:r>
              <a:rPr b="1" lang="en-US" sz="3600" spc="-15" strike="noStrike">
                <a:solidFill>
                  <a:schemeClr val="dk1"/>
                </a:solidFill>
                <a:latin typeface="Trebuchet MS"/>
              </a:rPr>
              <a:t>P</a:t>
            </a:r>
            <a:r>
              <a:rPr b="1" lang="en-US" sz="3600" spc="9" strike="noStrike">
                <a:solidFill>
                  <a:schemeClr val="dk1"/>
                </a:solidFill>
                <a:latin typeface="Trebuchet MS"/>
              </a:rPr>
              <a:t>O</a:t>
            </a:r>
            <a:r>
              <a:rPr b="1" lang="en-US" sz="3600" spc="24" strike="noStrike">
                <a:solidFill>
                  <a:schemeClr val="dk1"/>
                </a:solidFill>
                <a:latin typeface="Trebuchet MS"/>
              </a:rPr>
              <a:t>S</a:t>
            </a:r>
            <a:r>
              <a:rPr b="1" lang="en-US" sz="3600" spc="-32" strike="noStrike">
                <a:solidFill>
                  <a:schemeClr val="dk1"/>
                </a:solidFill>
                <a:latin typeface="Trebuchet MS"/>
              </a:rPr>
              <a:t>I</a:t>
            </a:r>
            <a:r>
              <a:rPr b="1" lang="en-US" sz="3600" spc="-35" strike="noStrike">
                <a:solidFill>
                  <a:schemeClr val="dk1"/>
                </a:solidFill>
                <a:latin typeface="Trebuchet MS"/>
              </a:rPr>
              <a:t>T</a:t>
            </a:r>
            <a:r>
              <a:rPr b="1" lang="en-US" sz="3600" spc="-32" strike="noStrike">
                <a:solidFill>
                  <a:schemeClr val="dk1"/>
                </a:solidFill>
                <a:latin typeface="Trebuchet MS"/>
              </a:rPr>
              <a:t>I</a:t>
            </a:r>
            <a:r>
              <a:rPr b="1" lang="en-US" sz="3600" spc="9" strike="noStrike">
                <a:solidFill>
                  <a:schemeClr val="dk1"/>
                </a:solidFill>
                <a:latin typeface="Trebuchet MS"/>
              </a:rPr>
              <a:t>O</a:t>
            </a:r>
            <a:r>
              <a:rPr b="1" lang="en-US" sz="3600" spc="-1" strike="noStrike">
                <a:solidFill>
                  <a:schemeClr val="dk1"/>
                </a:solidFill>
                <a:latin typeface="Trebuchet MS"/>
              </a:rPr>
              <a:t>N</a:t>
            </a:r>
            <a:endParaRPr b="0" lang="en-US" sz="3600" spc="-1" strike="noStrike">
              <a:solidFill>
                <a:schemeClr val="dk1"/>
              </a:solidFill>
              <a:latin typeface="Calibri"/>
            </a:endParaRPr>
          </a:p>
        </p:txBody>
      </p:sp>
      <p:pic>
        <p:nvPicPr>
          <p:cNvPr id="140" name="object 7" descr=""/>
          <p:cNvPicPr/>
          <p:nvPr/>
        </p:nvPicPr>
        <p:blipFill>
          <a:blip r:embed="rId2"/>
          <a:stretch/>
        </p:blipFill>
        <p:spPr>
          <a:xfrm>
            <a:off x="676440" y="6467400"/>
            <a:ext cx="2142720" cy="199800"/>
          </a:xfrm>
          <a:prstGeom prst="rect">
            <a:avLst/>
          </a:prstGeom>
          <a:ln w="0">
            <a:noFill/>
          </a:ln>
        </p:spPr>
      </p:pic>
      <p:sp>
        <p:nvSpPr>
          <p:cNvPr id="141" name="PlaceHolder 2"/>
          <p:cNvSpPr>
            <a:spLocks noGrp="1"/>
          </p:cNvSpPr>
          <p:nvPr>
            <p:ph type="sldNum" idx="13"/>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C0C04A2E-DCB0-494C-9340-FC68CE31F285}"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2" name="TextBox 9"/>
          <p:cNvSpPr/>
          <p:nvPr/>
        </p:nvSpPr>
        <p:spPr>
          <a:xfrm>
            <a:off x="3051000" y="1726920"/>
            <a:ext cx="6580800" cy="3107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Data-Driven Insights: Enables managers to makeinformed decisions based on accurate, real-time performance data.</a:t>
            </a:r>
            <a:endParaRPr b="0" lang="en-IN"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Improved Efficiency: Automates the data collection and analysis process, saving time and reducing manualerrors.</a:t>
            </a:r>
            <a:endParaRPr b="0" lang="en-IN"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Enhanced Employee Development: Identifies training needs and development opportunities, leading to a more skilled workforce.</a:t>
            </a:r>
            <a:endParaRPr b="0" lang="en-IN"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Better Performance Management: Helps in recognizing top performers and addressing underperformance, ultimately improving overall productivity.</a:t>
            </a:r>
            <a:endParaRPr b="0" lang="en-IN"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Cost-Effective Solution: Leverages the widely accessible Excel platform, avoiding the need for expensive software or tools.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755280" y="385560"/>
            <a:ext cx="10680840" cy="723600"/>
          </a:xfrm>
          <a:prstGeom prst="rect">
            <a:avLst/>
          </a:prstGeom>
          <a:noFill/>
          <a:ln w="0">
            <a:noFill/>
          </a:ln>
        </p:spPr>
        <p:txBody>
          <a:bodyPr lIns="0" rIns="0" tIns="0" bIns="0" anchor="t">
            <a:noAutofit/>
          </a:bodyPr>
          <a:p>
            <a:pPr indent="0">
              <a:lnSpc>
                <a:spcPct val="100000"/>
              </a:lnSpc>
              <a:buNone/>
            </a:pPr>
            <a:r>
              <a:rPr b="1" lang="en-IN" sz="4800" spc="-1" strike="noStrike">
                <a:solidFill>
                  <a:schemeClr val="dk1"/>
                </a:solidFill>
                <a:latin typeface="Trebuchet MS"/>
              </a:rPr>
              <a:t>Dataset Description</a:t>
            </a:r>
            <a:endParaRPr b="0" lang="en-US" sz="4800" spc="-1" strike="noStrike">
              <a:solidFill>
                <a:schemeClr val="dk1"/>
              </a:solidFill>
              <a:latin typeface="Calibri"/>
            </a:endParaRPr>
          </a:p>
        </p:txBody>
      </p:sp>
      <p:sp>
        <p:nvSpPr>
          <p:cNvPr id="144" name="TextBox 3"/>
          <p:cNvSpPr/>
          <p:nvPr/>
        </p:nvSpPr>
        <p:spPr>
          <a:xfrm>
            <a:off x="755280" y="1311120"/>
            <a:ext cx="9066960" cy="2832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endParaRPr b="0" lang="en-IN" sz="1800" spc="-1" strike="noStrike">
              <a:solidFill>
                <a:srgbClr val="000000"/>
              </a:solidFill>
              <a:latin typeface="Arial"/>
            </a:endParaRPr>
          </a:p>
        </p:txBody>
      </p:sp>
      <p:sp>
        <p:nvSpPr>
          <p:cNvPr id="145" name="TextBox 1048671"/>
          <p:cNvSpPr/>
          <p:nvPr/>
        </p:nvSpPr>
        <p:spPr>
          <a:xfrm>
            <a:off x="4096080" y="3219480"/>
            <a:ext cx="3999600" cy="510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4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50" name="object 6" descr=""/>
          <p:cNvPicPr/>
          <p:nvPr/>
        </p:nvPicPr>
        <p:blipFill>
          <a:blip r:embed="rId1"/>
          <a:stretch/>
        </p:blipFill>
        <p:spPr>
          <a:xfrm>
            <a:off x="66600" y="3381480"/>
            <a:ext cx="2466720" cy="3419280"/>
          </a:xfrm>
          <a:prstGeom prst="rect">
            <a:avLst/>
          </a:prstGeom>
          <a:ln w="0">
            <a:noFill/>
          </a:ln>
        </p:spPr>
      </p:pic>
      <p:sp>
        <p:nvSpPr>
          <p:cNvPr id="151" name="PlaceHolder 1"/>
          <p:cNvSpPr>
            <a:spLocks noGrp="1"/>
          </p:cNvSpPr>
          <p:nvPr>
            <p:ph type="title"/>
          </p:nvPr>
        </p:nvSpPr>
        <p:spPr>
          <a:xfrm>
            <a:off x="739800" y="654840"/>
            <a:ext cx="848016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12" strike="noStrike">
                <a:solidFill>
                  <a:schemeClr val="dk1"/>
                </a:solidFill>
                <a:latin typeface="Trebuchet MS"/>
              </a:rPr>
              <a:t>THE</a:t>
            </a:r>
            <a:r>
              <a:rPr b="1" lang="en-US" sz="4250" spc="18" strike="noStrike">
                <a:solidFill>
                  <a:schemeClr val="dk1"/>
                </a:solidFill>
                <a:latin typeface="Trebuchet MS"/>
              </a:rPr>
              <a:t> </a:t>
            </a:r>
            <a:r>
              <a:rPr b="1" lang="en-US" sz="4250" spc="18" strike="noStrike">
                <a:solidFill>
                  <a:schemeClr val="dk1"/>
                </a:solidFill>
                <a:latin typeface="Trebuchet MS"/>
              </a:rPr>
              <a:t>"</a:t>
            </a:r>
            <a:r>
              <a:rPr b="1" lang="en-US" sz="4250" spc="9" strike="noStrike">
                <a:solidFill>
                  <a:schemeClr val="dk1"/>
                </a:solidFill>
                <a:latin typeface="Trebuchet MS"/>
              </a:rPr>
              <a:t>WOW"</a:t>
            </a:r>
            <a:r>
              <a:rPr b="1" lang="en-US" sz="4250" spc="83" strike="noStrike">
                <a:solidFill>
                  <a:schemeClr val="dk1"/>
                </a:solidFill>
                <a:latin typeface="Trebuchet MS"/>
              </a:rPr>
              <a:t> </a:t>
            </a:r>
            <a:r>
              <a:rPr b="1" lang="en-US" sz="4250" spc="9" strike="noStrike">
                <a:solidFill>
                  <a:schemeClr val="dk1"/>
                </a:solidFill>
                <a:latin typeface="Trebuchet MS"/>
              </a:rPr>
              <a:t>IN</a:t>
            </a:r>
            <a:r>
              <a:rPr b="1" lang="en-US" sz="4250" spc="-7" strike="noStrike">
                <a:solidFill>
                  <a:schemeClr val="dk1"/>
                </a:solidFill>
                <a:latin typeface="Trebuchet MS"/>
              </a:rPr>
              <a:t> </a:t>
            </a:r>
            <a:r>
              <a:rPr b="1" lang="en-US" sz="4250" spc="12" strike="noStrike">
                <a:solidFill>
                  <a:schemeClr val="dk1"/>
                </a:solidFill>
                <a:latin typeface="Trebuchet MS"/>
              </a:rPr>
              <a:t>OUR</a:t>
            </a:r>
            <a:r>
              <a:rPr b="1" lang="en-US" sz="4250" spc="-12" strike="noStrike">
                <a:solidFill>
                  <a:schemeClr val="dk1"/>
                </a:solidFill>
                <a:latin typeface="Trebuchet MS"/>
              </a:rPr>
              <a:t> </a:t>
            </a:r>
            <a:r>
              <a:rPr b="1" lang="en-US" sz="4250" spc="18" strike="noStrike">
                <a:solidFill>
                  <a:schemeClr val="dk1"/>
                </a:solidFill>
                <a:latin typeface="Trebuchet MS"/>
              </a:rPr>
              <a:t>SOLUTION</a:t>
            </a:r>
            <a:endParaRPr b="0" lang="en-US" sz="4250" spc="-1" strike="noStrike">
              <a:solidFill>
                <a:schemeClr val="dk1"/>
              </a:solidFill>
              <a:latin typeface="Calibri"/>
            </a:endParaRPr>
          </a:p>
        </p:txBody>
      </p:sp>
      <p:sp>
        <p:nvSpPr>
          <p:cNvPr id="152" name="object 8"/>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29774A8E-499B-4860-9C3C-3C0C63B079AB}"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53" name="TextBox 8"/>
          <p:cNvSpPr/>
          <p:nvPr/>
        </p:nvSpPr>
        <p:spPr>
          <a:xfrm>
            <a:off x="2381400" y="1695600"/>
            <a:ext cx="9239040" cy="478620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0d0d0d"/>
              </a:buClr>
              <a:buFont typeface="Arial"/>
              <a:buChar char="•"/>
            </a:pPr>
            <a:r>
              <a:rPr b="0" lang="en-US" sz="2800" spc="-1" strike="noStrike">
                <a:solidFill>
                  <a:srgbClr val="0d0d0d"/>
                </a:solidFill>
                <a:latin typeface="Times New Roman"/>
              </a:rPr>
              <a:t>1.Accessibility Empowerment: Redefines accessiblity with hands-free interaction</a:t>
            </a:r>
            <a:endParaRPr b="0" lang="en-IN" sz="2800" spc="-1" strike="noStrike">
              <a:solidFill>
                <a:srgbClr val="000000"/>
              </a:solidFill>
              <a:latin typeface="Arial"/>
            </a:endParaRPr>
          </a:p>
          <a:p>
            <a:pPr indent="-216000" defTabSz="914400">
              <a:lnSpc>
                <a:spcPct val="100000"/>
              </a:lnSpc>
              <a:buClr>
                <a:srgbClr val="0d0d0d"/>
              </a:buClr>
              <a:buFont typeface="Arial"/>
              <a:buChar char="•"/>
            </a:pPr>
            <a:r>
              <a:rPr b="0" lang="en-US" sz="2800" spc="-1" strike="noStrike">
                <a:solidFill>
                  <a:srgbClr val="0d0d0d"/>
                </a:solidFill>
                <a:latin typeface="Times New Roman"/>
              </a:rPr>
              <a:t>2. Seamless Tech Integration Deep leaming meets everyday computing tasks</a:t>
            </a:r>
            <a:endParaRPr b="0" lang="en-IN" sz="2800" spc="-1" strike="noStrike">
              <a:solidFill>
                <a:srgbClr val="000000"/>
              </a:solidFill>
              <a:latin typeface="Arial"/>
            </a:endParaRPr>
          </a:p>
          <a:p>
            <a:pPr indent="-216000" defTabSz="914400">
              <a:lnSpc>
                <a:spcPct val="100000"/>
              </a:lnSpc>
              <a:buClr>
                <a:srgbClr val="0d0d0d"/>
              </a:buClr>
              <a:buFont typeface="Arial"/>
              <a:buChar char="•"/>
            </a:pPr>
            <a:r>
              <a:rPr b="0" lang="en-US" sz="2800" spc="-1" strike="noStrike">
                <a:solidFill>
                  <a:srgbClr val="0d0d0d"/>
                </a:solidFill>
                <a:latin typeface="Times New Roman"/>
              </a:rPr>
              <a:t>3. Precision and Efficiency Boost: Real-time accuracy enhances productivity.</a:t>
            </a:r>
            <a:endParaRPr b="0" lang="en-IN" sz="2800" spc="-1" strike="noStrike">
              <a:solidFill>
                <a:srgbClr val="000000"/>
              </a:solidFill>
              <a:latin typeface="Arial"/>
            </a:endParaRPr>
          </a:p>
          <a:p>
            <a:pPr indent="-216000" defTabSz="914400">
              <a:lnSpc>
                <a:spcPct val="100000"/>
              </a:lnSpc>
              <a:buClr>
                <a:srgbClr val="0d0d0d"/>
              </a:buClr>
              <a:buFont typeface="Arial"/>
              <a:buChar char="•"/>
            </a:pPr>
            <a:r>
              <a:rPr b="0" lang="en-US" sz="2800" spc="-1" strike="noStrike">
                <a:solidFill>
                  <a:srgbClr val="0d0d0d"/>
                </a:solidFill>
                <a:latin typeface="Times New Roman"/>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LibreOffice/7.6.4.1$Windows_X86_64 LibreOffice_project/e19e193f88cd6c0525a17fb7a176ed8e6a3e2aa1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2024-03-28T06:07:22Z</dcterms:created>
  <dc:creator>Konduru Narasimha</dc:creator>
  <dc:description/>
  <dc:language>en-IN</dc:language>
  <cp:lastModifiedBy/>
  <dcterms:modified xsi:type="dcterms:W3CDTF">2024-11-11T20:30:26Z</dcterms:modified>
  <cp:revision>12</cp:revision>
  <dc:subject/>
  <dc:title>Face Mask Detection using Convolutional Neural Network (CNN)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ICV">
    <vt:lpwstr>4ef264d3e49f4ace92cfaed801a287a2</vt:lpwstr>
  </property>
  <property fmtid="{D5CDD505-2E9C-101B-9397-08002B2CF9AE}" pid="4" name="LastSaved">
    <vt:filetime>2024-03-29T00:00:00Z</vt:filetime>
  </property>
  <property fmtid="{D5CDD505-2E9C-101B-9397-08002B2CF9AE}" pid="5" name="Notes">
    <vt:i4>2</vt:i4>
  </property>
  <property fmtid="{D5CDD505-2E9C-101B-9397-08002B2CF9AE}" pid="6" name="PresentationFormat">
    <vt:lpwstr>Widescreen</vt:lpwstr>
  </property>
  <property fmtid="{D5CDD505-2E9C-101B-9397-08002B2CF9AE}" pid="7" name="Slides">
    <vt:i4>12</vt:i4>
  </property>
</Properties>
</file>