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7" r:id="rId3"/>
    <p:sldId id="265" r:id="rId4"/>
    <p:sldId id="268" r:id="rId5"/>
    <p:sldId id="258" r:id="rId6"/>
    <p:sldId id="273" r:id="rId7"/>
    <p:sldId id="269" r:id="rId8"/>
    <p:sldId id="266" r:id="rId9"/>
    <p:sldId id="271" r:id="rId10"/>
    <p:sldId id="275" r:id="rId11"/>
    <p:sldId id="274"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guide orient="horz" pos="2160"/>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3/4/2024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3/4/2024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139700"/>
            <a:ext cx="4647565" cy="1032510"/>
          </a:xfrm>
        </p:spPr>
        <p:txBody>
          <a:bodyPr>
            <a:normAutofit/>
          </a:bodyPr>
          <a:lstStyle/>
          <a:p>
            <a:r>
              <a:rPr lang="en-US" dirty="0"/>
              <a:t>    </a:t>
            </a:r>
          </a:p>
        </p:txBody>
      </p:sp>
      <p:sp>
        <p:nvSpPr>
          <p:cNvPr id="3" name="Subtitle 2"/>
          <p:cNvSpPr>
            <a:spLocks noGrp="1"/>
          </p:cNvSpPr>
          <p:nvPr>
            <p:ph type="subTitle" idx="1"/>
          </p:nvPr>
        </p:nvSpPr>
        <p:spPr>
          <a:xfrm>
            <a:off x="2313940" y="1901370"/>
            <a:ext cx="8181340" cy="1104809"/>
          </a:xfrm>
        </p:spPr>
        <p:txBody>
          <a:bodyPr>
            <a:noAutofit/>
          </a:bodyPr>
          <a:lstStyle/>
          <a:p>
            <a:pPr algn="ctr"/>
            <a:r>
              <a:rPr lang="en-US" sz="3600" dirty="0">
                <a:latin typeface="Times New Roman" panose="02020603050405020304" pitchFamily="18" charset="0"/>
                <a:cs typeface="Times New Roman" panose="02020603050405020304" pitchFamily="18" charset="0"/>
              </a:rPr>
              <a:t>Temperature Based Automatic Regulator Using  Arduino </a:t>
            </a:r>
          </a:p>
        </p:txBody>
      </p:sp>
      <p:pic>
        <p:nvPicPr>
          <p:cNvPr id="4" name="图片" descr="C:\Users\ELCOT\Downloads\MKCE.b2bc8d4c.png"/>
          <p:cNvPicPr>
            <a:picLocks noChangeAspect="1"/>
          </p:cNvPicPr>
          <p:nvPr/>
        </p:nvPicPr>
        <p:blipFill>
          <a:blip r:embed="rId3" cstate="print"/>
          <a:srcRect r="24138"/>
          <a:stretch>
            <a:fillRect/>
          </a:stretch>
        </p:blipFill>
        <p:spPr>
          <a:xfrm>
            <a:off x="263524" y="178888"/>
            <a:ext cx="4526189" cy="1297214"/>
          </a:xfrm>
          <a:prstGeom prst="rect">
            <a:avLst/>
          </a:prstGeom>
          <a:noFill/>
          <a:ln w="12700" cap="flat" cmpd="sng">
            <a:noFill/>
            <a:prstDash val="solid"/>
            <a:miter/>
          </a:ln>
        </p:spPr>
      </p:pic>
      <p:pic>
        <p:nvPicPr>
          <p:cNvPr id="23" name="图片" descr="MKCE ECE Dept. LOGO.jpg"/>
          <p:cNvPicPr>
            <a:picLocks noChangeAspect="1"/>
          </p:cNvPicPr>
          <p:nvPr/>
        </p:nvPicPr>
        <p:blipFill>
          <a:blip r:embed="rId4" cstate="print"/>
          <a:stretch>
            <a:fillRect/>
          </a:stretch>
        </p:blipFill>
        <p:spPr>
          <a:xfrm>
            <a:off x="5936343" y="371021"/>
            <a:ext cx="1698172" cy="1298122"/>
          </a:xfrm>
          <a:prstGeom prst="rect">
            <a:avLst/>
          </a:prstGeom>
        </p:spPr>
        <p:style>
          <a:lnRef idx="0">
            <a:schemeClr val="accent1"/>
          </a:lnRef>
          <a:fillRef idx="3">
            <a:schemeClr val="accent1"/>
          </a:fillRef>
          <a:effectRef idx="3">
            <a:schemeClr val="accent1"/>
          </a:effectRef>
          <a:fontRef idx="minor">
            <a:schemeClr val="lt1"/>
          </a:fontRef>
        </p:style>
      </p:pic>
      <p:pic>
        <p:nvPicPr>
          <p:cNvPr id="26" name="图片" descr="C:\Users\admin\Desktop\krlogo.png"/>
          <p:cNvPicPr/>
          <p:nvPr/>
        </p:nvPicPr>
        <p:blipFill>
          <a:blip r:embed="rId5" cstate="print"/>
          <a:stretch>
            <a:fillRect/>
          </a:stretch>
        </p:blipFill>
        <p:spPr>
          <a:xfrm>
            <a:off x="10175628" y="337270"/>
            <a:ext cx="1143008" cy="785818"/>
          </a:xfrm>
          <a:prstGeom prst="rect">
            <a:avLst/>
          </a:prstGeom>
          <a:noFill/>
          <a:ln w="9525" cap="flat" cmpd="sng">
            <a:noFill/>
            <a:prstDash val="solid"/>
            <a:miter/>
          </a:ln>
        </p:spPr>
      </p:pic>
      <p:sp>
        <p:nvSpPr>
          <p:cNvPr id="15" name="矩形"/>
          <p:cNvSpPr/>
          <p:nvPr/>
        </p:nvSpPr>
        <p:spPr>
          <a:xfrm>
            <a:off x="525417" y="4594642"/>
            <a:ext cx="5275943" cy="830997"/>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BY:</a:t>
            </a:r>
            <a:endParaRPr lang="en-US" altLang="zh-CN" sz="24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zh-CN" altLang="en-US" sz="18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a:t>
            </a:r>
            <a:r>
              <a:rPr lang="en-US" altLang="zh-CN" sz="24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RENUGA K</a:t>
            </a:r>
            <a:endParaRPr lang="zh-CN" altLang="en-US" sz="24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D2F31-9B95-0889-60EF-557B4EF35671}"/>
              </a:ext>
            </a:extLst>
          </p:cNvPr>
          <p:cNvPicPr>
            <a:picLocks noChangeAspect="1"/>
          </p:cNvPicPr>
          <p:nvPr/>
        </p:nvPicPr>
        <p:blipFill rotWithShape="1">
          <a:blip r:embed="rId2">
            <a:extLst>
              <a:ext uri="{28A0092B-C50C-407E-A947-70E740481C1C}">
                <a14:useLocalDpi xmlns:a14="http://schemas.microsoft.com/office/drawing/2010/main" val="0"/>
              </a:ext>
            </a:extLst>
          </a:blip>
          <a:srcRect l="13556" t="6369" r="25889" b="1334"/>
          <a:stretch/>
        </p:blipFill>
        <p:spPr>
          <a:xfrm>
            <a:off x="2783840" y="386080"/>
            <a:ext cx="5699760" cy="6186325"/>
          </a:xfrm>
          <a:prstGeom prst="rect">
            <a:avLst/>
          </a:prstGeom>
        </p:spPr>
      </p:pic>
    </p:spTree>
    <p:extLst>
      <p:ext uri="{BB962C8B-B14F-4D97-AF65-F5344CB8AC3E}">
        <p14:creationId xmlns:p14="http://schemas.microsoft.com/office/powerpoint/2010/main" val="389148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27AC-8382-ADFC-EB93-66D547F3FDBF}"/>
              </a:ext>
            </a:extLst>
          </p:cNvPr>
          <p:cNvSpPr>
            <a:spLocks noGrp="1"/>
          </p:cNvSpPr>
          <p:nvPr>
            <p:ph type="title"/>
          </p:nvPr>
        </p:nvSpPr>
        <p:spPr>
          <a:xfrm>
            <a:off x="3159760" y="621823"/>
            <a:ext cx="7518400" cy="582613"/>
          </a:xfrm>
        </p:spPr>
        <p:txBody>
          <a:bodyPr/>
          <a:lstStyle/>
          <a:p>
            <a:r>
              <a:rPr lang="en-US" sz="4000" b="1" dirty="0">
                <a:latin typeface="Times New Roman" panose="02020603050405020304" pitchFamily="18" charset="0"/>
                <a:cs typeface="Times New Roman" panose="02020603050405020304" pitchFamily="18" charset="0"/>
              </a:rPr>
              <a:t>WORKING   PRINCIPLE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287F4C-621A-BDE4-1262-77E371161F52}"/>
              </a:ext>
            </a:extLst>
          </p:cNvPr>
          <p:cNvSpPr>
            <a:spLocks noGrp="1"/>
          </p:cNvSpPr>
          <p:nvPr>
            <p:ph idx="1"/>
          </p:nvPr>
        </p:nvSpPr>
        <p:spPr>
          <a:xfrm>
            <a:off x="904240" y="1577817"/>
            <a:ext cx="9662160" cy="49530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	In a temperature-based automatic regulator using Arduino, temperature data is acquired through a DHT11 and an LM35 sensor, with a L7805 voltage regulator ensuring stable power supply. The user-configurable setpoint is established using a 201-type potentiometer, and real-time temperature values are displayed on an LCD screen, providing immediate feedback to the user. The Arduino processes the temperature data, comparing it to the setpoint; if the temperature falls outside the desired range, the system activates either a heating or cooling element to maintain the set temperature, ensuring efficient climate control in the monitored environment.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1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50" y="329974"/>
            <a:ext cx="9956800" cy="11430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95143" y="1741171"/>
            <a:ext cx="9956800" cy="4525963"/>
          </a:xfrm>
        </p:spPr>
        <p:txBody>
          <a:bodyPr>
            <a:normAutofit/>
          </a:bodyPr>
          <a:lstStyle/>
          <a:p>
            <a:pPr algn="just">
              <a:lnSpc>
                <a:spcPct val="150000"/>
              </a:lnSpc>
              <a:buNone/>
            </a:pPr>
            <a:r>
              <a:rPr lang="en-US" sz="29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Temperature Based Automatic Regulator Using Arduino is a useful project that can be used to control the speed of a fan based on the temperature of the room. The system can be controlled remotely using a mobile phone or a computer, making it easy to use. The system can be used to improve the comfort level in a room by automatically adjusting the fan speed based on the temperature.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42" y="317818"/>
            <a:ext cx="9956800" cy="11430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95630" y="1660435"/>
            <a:ext cx="10611394" cy="4859382"/>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Liu, Y., </a:t>
            </a:r>
            <a:r>
              <a:rPr lang="en-US" sz="2400" dirty="0" err="1">
                <a:latin typeface="Times New Roman" panose="02020603050405020304" pitchFamily="18" charset="0"/>
                <a:cs typeface="Times New Roman" panose="02020603050405020304" pitchFamily="18" charset="0"/>
              </a:rPr>
              <a:t>Zeng</a:t>
            </a:r>
            <a:r>
              <a:rPr lang="en-US" sz="2400" dirty="0">
                <a:latin typeface="Times New Roman" panose="02020603050405020304" pitchFamily="18" charset="0"/>
                <a:cs typeface="Times New Roman" panose="02020603050405020304" pitchFamily="18" charset="0"/>
              </a:rPr>
              <a:t>, J. and Wang, C. (2009). Temperature Monitoring in Laser Assisted Polymer Bonding for MEMS Packaging Using a thin Film Sensor Array , IEEE Sensors Applications Symposium, New Orleans, LA , USA.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Jung, </a:t>
            </a:r>
            <a:r>
              <a:rPr lang="en-US" sz="2400" dirty="0" err="1">
                <a:latin typeface="Times New Roman" panose="02020603050405020304" pitchFamily="18" charset="0"/>
                <a:cs typeface="Times New Roman" panose="02020603050405020304" pitchFamily="18" charset="0"/>
              </a:rPr>
              <a:t>W.,You</a:t>
            </a:r>
            <a:r>
              <a:rPr lang="en-US" sz="2400" dirty="0">
                <a:latin typeface="Times New Roman" panose="02020603050405020304" pitchFamily="18" charset="0"/>
                <a:cs typeface="Times New Roman" panose="02020603050405020304" pitchFamily="18" charset="0"/>
              </a:rPr>
              <a:t>, J. and Won, S. (2008). Temperature Monitoring System for Inductive Heater Oven (pp.1734-1737), International Conference on Control, Automation and Systems, Seoul Korea. </a:t>
            </a:r>
          </a:p>
          <a:p>
            <a:pPr marL="0" indent="0" algn="just">
              <a:buNone/>
            </a:pP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Mehta V. K and Mehta R. (2007). Principle of Electronics, </a:t>
            </a:r>
            <a:r>
              <a:rPr lang="en-US" sz="2400" dirty="0" err="1">
                <a:latin typeface="Times New Roman" panose="02020603050405020304" pitchFamily="18" charset="0"/>
                <a:cs typeface="Times New Roman" panose="02020603050405020304" pitchFamily="18" charset="0"/>
              </a:rPr>
              <a:t>S.Chand</a:t>
            </a:r>
            <a:r>
              <a:rPr lang="en-US" sz="2400" dirty="0">
                <a:latin typeface="Times New Roman" panose="02020603050405020304" pitchFamily="18" charset="0"/>
                <a:cs typeface="Times New Roman" panose="02020603050405020304" pitchFamily="18" charset="0"/>
              </a:rPr>
              <a:t> &amp; Company </a:t>
            </a:r>
            <a:r>
              <a:rPr lang="en-US" sz="2400" dirty="0" err="1">
                <a:latin typeface="Times New Roman" panose="02020603050405020304" pitchFamily="18" charset="0"/>
                <a:cs typeface="Times New Roman" panose="02020603050405020304" pitchFamily="18" charset="0"/>
              </a:rPr>
              <a:t>Ltd.New</a:t>
            </a:r>
            <a:r>
              <a:rPr lang="en-US" sz="2400" dirty="0">
                <a:latin typeface="Times New Roman" panose="02020603050405020304" pitchFamily="18" charset="0"/>
                <a:cs typeface="Times New Roman" panose="02020603050405020304" pitchFamily="18" charset="0"/>
              </a:rPr>
              <a:t> Delhi, 438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Theraja</a:t>
            </a:r>
            <a:r>
              <a:rPr lang="en-US" sz="2400" dirty="0">
                <a:latin typeface="Times New Roman" panose="02020603050405020304" pitchFamily="18" charset="0"/>
                <a:cs typeface="Times New Roman" panose="02020603050405020304" pitchFamily="18" charset="0"/>
              </a:rPr>
              <a:t> B. L and </a:t>
            </a:r>
            <a:r>
              <a:rPr lang="en-US" sz="2400" dirty="0" err="1">
                <a:latin typeface="Times New Roman" panose="02020603050405020304" pitchFamily="18" charset="0"/>
                <a:cs typeface="Times New Roman" panose="02020603050405020304" pitchFamily="18" charset="0"/>
              </a:rPr>
              <a:t>Theraja</a:t>
            </a:r>
            <a:r>
              <a:rPr lang="en-US" sz="2400" dirty="0">
                <a:latin typeface="Times New Roman" panose="02020603050405020304" pitchFamily="18" charset="0"/>
                <a:cs typeface="Times New Roman" panose="02020603050405020304" pitchFamily="18" charset="0"/>
              </a:rPr>
              <a:t> A. K. (2002). A Textbook of Electrical Technology, S. </a:t>
            </a:r>
            <a:r>
              <a:rPr lang="en-US" sz="2400" dirty="0" err="1">
                <a:latin typeface="Times New Roman" panose="02020603050405020304" pitchFamily="18" charset="0"/>
                <a:cs typeface="Times New Roman" panose="02020603050405020304" pitchFamily="18" charset="0"/>
              </a:rPr>
              <a:t>Chand</a:t>
            </a:r>
            <a:r>
              <a:rPr lang="en-US" sz="2400" dirty="0">
                <a:latin typeface="Times New Roman" panose="02020603050405020304" pitchFamily="18" charset="0"/>
                <a:cs typeface="Times New Roman" panose="02020603050405020304" pitchFamily="18" charset="0"/>
              </a:rPr>
              <a:t> &amp;Company Ltd. New Delhi, 2105</a:t>
            </a:r>
            <a:endParaRPr lang="en-IN" sz="2400" dirty="0">
              <a:latin typeface="Times New Roman" panose="02020603050405020304" pitchFamily="18" charset="0"/>
              <a:cs typeface="Times New Roman" panose="02020603050405020304" pitchFamily="18" charset="0"/>
            </a:endParaRPr>
          </a:p>
          <a:p>
            <a:endParaRPr lang="en-US"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AutoShape 6" descr="Hand drawn lettering. Thank you. Gold phrase on black background. Vector  art 1519291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Hand drawn lettering. Thank you. Gold phrase on black background. Vector  art 1519291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2"/>
          <a:stretch>
            <a:fillRect/>
          </a:stretch>
        </p:blipFill>
        <p:spPr>
          <a:xfrm>
            <a:off x="977900" y="718185"/>
            <a:ext cx="9622155" cy="5420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1582400" cy="838200"/>
          </a:xfrm>
        </p:spPr>
        <p:txBody>
          <a:bodyPr/>
          <a:lstStyle/>
          <a:p>
            <a:r>
              <a:rPr lang="en-US" sz="4800" dirty="0">
                <a:latin typeface="Times New Roman" panose="02020603050405020304" pitchFamily="18" charset="0"/>
                <a:cs typeface="Times New Roman" panose="02020603050405020304" pitchFamily="18" charset="0"/>
              </a:rPr>
              <a:t>                     </a:t>
            </a:r>
            <a:r>
              <a:rPr lang="en-US" sz="4200" b="1" dirty="0">
                <a:latin typeface="Times New Roman" panose="02020603050405020304" pitchFamily="18" charset="0"/>
                <a:cs typeface="Times New Roman" panose="02020603050405020304" pitchFamily="18" charset="0"/>
              </a:rPr>
              <a:t>LIST OF CONTENTS</a:t>
            </a:r>
            <a:endParaRPr lang="en-US" sz="4200" b="1" dirty="0"/>
          </a:p>
        </p:txBody>
      </p:sp>
      <p:sp>
        <p:nvSpPr>
          <p:cNvPr id="3" name="Content Placeholder 2"/>
          <p:cNvSpPr>
            <a:spLocks noGrp="1"/>
          </p:cNvSpPr>
          <p:nvPr>
            <p:ph idx="1"/>
          </p:nvPr>
        </p:nvSpPr>
        <p:spPr>
          <a:xfrm>
            <a:off x="827315" y="1585686"/>
            <a:ext cx="9956800" cy="4525963"/>
          </a:xfrm>
        </p:spPr>
        <p:txBody>
          <a:bodyPr>
            <a:noAutofit/>
          </a:bodyPr>
          <a:lstStyle/>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OBJECTIVE</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BLOCK DIAGRAM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EXISTING SYSTEM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PROPOSED SYSTEM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COMPONENTS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WORKING PRINCIPLE</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426" y="232364"/>
            <a:ext cx="6197600" cy="1143000"/>
          </a:xfrm>
        </p:spPr>
        <p:txBody>
          <a:bodyPr>
            <a:normAutofit/>
          </a:bodyPr>
          <a:lstStyle/>
          <a:p>
            <a:r>
              <a:rPr lang="en-US" sz="4000"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144145" y="1518920"/>
            <a:ext cx="12047855" cy="4526280"/>
          </a:xfrm>
        </p:spPr>
        <p:txBody>
          <a:bodyPr>
            <a:no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idea behind the project is to control the speed of the fan by difference in temperature.  It is a process in which the objects temperature is measured and the way of heat energy passes into or out of the object is correctly adjusted to achieve a stable temperature.This project attendances the design and simulation of the fan speed system by using PWM technique based on the room temperature. The room temperature can be measured with the help of a Temperature Sensor. It has been used to measure the temperature of the room and the speed of the fan is varied according to the room temperature using Pulse Width Modulation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95" y="748665"/>
            <a:ext cx="10972800" cy="58261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51130" y="1905000"/>
            <a:ext cx="10972800" cy="4953000"/>
          </a:xfrm>
        </p:spPr>
        <p:txBody>
          <a:bodyPr>
            <a:normAutofit/>
          </a:bodyPr>
          <a:lstStyle/>
          <a:p>
            <a:pPr lvl="1" algn="just">
              <a:lnSpc>
                <a:spcPct val="150000"/>
              </a:lnSpc>
              <a:buNone/>
            </a:pPr>
            <a:r>
              <a:rPr lang="en-US" dirty="0">
                <a:latin typeface="Times New Roman" panose="02020603050405020304" pitchFamily="18" charset="0"/>
                <a:cs typeface="Times New Roman" panose="02020603050405020304" pitchFamily="18" charset="0"/>
              </a:rPr>
              <a:t>   			Most human feels the badly designed about changing the  fan  rate  level  physically  when  the  room temperature  changes.  Along  these  lines,  the programmed  fan  framework  that  consequently changes  the  velocity  level  as  indicated  by temperature changes is prescribed to be fabricated  for tackling this issue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62" y="456021"/>
            <a:ext cx="10515600" cy="1068705"/>
          </a:xfrm>
        </p:spPr>
        <p:txBody>
          <a:bodyPr>
            <a:normAutofit/>
          </a:bodyPr>
          <a:lstStyle/>
          <a:p>
            <a:pPr algn="just"/>
            <a:r>
              <a:rPr lang="en-US" sz="36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ea typeface="SimSun" panose="02010600030101010101" pitchFamily="2" charset="-122"/>
                <a:cs typeface="Times New Roman" panose="02020603050405020304" pitchFamily="18" charset="0"/>
                <a:sym typeface="+mn-ea"/>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275" y="1696448"/>
            <a:ext cx="10931434" cy="4005943"/>
          </a:xfrm>
        </p:spPr>
        <p:txBody>
          <a:bodyPr>
            <a:noAutofit/>
          </a:bodyPr>
          <a:lstStyle/>
          <a:p>
            <a:pPr lvl="1" algn="just">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sym typeface="+mn-ea"/>
              </a:rPr>
              <a:t>Temperature Based Fan Controller can be used for reducing the power consumption &amp; also to assist people who are disabled and are unable to control the speed of fan . It may also be used for monitoring changes in environment.</a:t>
            </a:r>
          </a:p>
          <a:p>
            <a:pPr lvl="1" algn="just">
              <a:lnSpc>
                <a:spcPct val="150000"/>
              </a:lnSpc>
              <a:buFont typeface="Arial" panose="020B0604020202020204" pitchFamily="34" charset="0"/>
              <a:buChar char="•"/>
            </a:pP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mn-ea"/>
              </a:rPr>
              <a:t>Temperature monitoring systems generate accurate temperature data. With precise temperature data, it's easy for the logistics department to regulate their workflow and maintain the temperature standards.        </a:t>
            </a:r>
            <a:endParaRPr lang="en-US" altLang="zh-CN" sz="280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7843-C32E-B85E-7B0C-98F54EF01D33}"/>
              </a:ext>
            </a:extLst>
          </p:cNvPr>
          <p:cNvSpPr>
            <a:spLocks noGrp="1"/>
          </p:cNvSpPr>
          <p:nvPr>
            <p:ph type="title"/>
          </p:nvPr>
        </p:nvSpPr>
        <p:spPr>
          <a:xfrm>
            <a:off x="3632200" y="315027"/>
            <a:ext cx="4927600" cy="582613"/>
          </a:xfrm>
        </p:spPr>
        <p:txBody>
          <a:bodyPr/>
          <a:lstStyle/>
          <a:p>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DD5DFB2-FC88-1D0A-116D-13C928DC9525}"/>
              </a:ext>
            </a:extLst>
          </p:cNvPr>
          <p:cNvPicPr>
            <a:picLocks noChangeAspect="1"/>
          </p:cNvPicPr>
          <p:nvPr/>
        </p:nvPicPr>
        <p:blipFill>
          <a:blip r:embed="rId2"/>
          <a:stretch>
            <a:fillRect/>
          </a:stretch>
        </p:blipFill>
        <p:spPr>
          <a:xfrm>
            <a:off x="2686034" y="1215934"/>
            <a:ext cx="6230652" cy="5035732"/>
          </a:xfrm>
          <a:prstGeom prst="rect">
            <a:avLst/>
          </a:prstGeom>
        </p:spPr>
      </p:pic>
    </p:spTree>
    <p:extLst>
      <p:ext uri="{BB962C8B-B14F-4D97-AF65-F5344CB8AC3E}">
        <p14:creationId xmlns:p14="http://schemas.microsoft.com/office/powerpoint/2010/main" val="327876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8665"/>
            <a:ext cx="10972800" cy="582613"/>
          </a:xfrm>
        </p:spPr>
        <p:txBody>
          <a:bodyPr/>
          <a:lstStyle/>
          <a:p>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EXISTING  SYSTEM</a:t>
            </a:r>
          </a:p>
        </p:txBody>
      </p:sp>
      <p:sp>
        <p:nvSpPr>
          <p:cNvPr id="4" name="Content Placeholder 3"/>
          <p:cNvSpPr>
            <a:spLocks noGrp="1"/>
          </p:cNvSpPr>
          <p:nvPr>
            <p:ph idx="1"/>
          </p:nvPr>
        </p:nvSpPr>
        <p:spPr>
          <a:xfrm>
            <a:off x="609691" y="1872660"/>
            <a:ext cx="11045371" cy="4525963"/>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There are many methods to control the speed of the fan and one of the method is regulator.It control the fan speed which is manually processed by human. </a:t>
            </a:r>
          </a:p>
          <a:p>
            <a:pPr algn="just">
              <a:lnSpc>
                <a:spcPct val="150000"/>
              </a:lnSpc>
            </a:pPr>
            <a:r>
              <a:rPr lang="en-US" sz="2800" dirty="0">
                <a:latin typeface="Times New Roman" panose="02020603050405020304" pitchFamily="18" charset="0"/>
                <a:cs typeface="Times New Roman" panose="02020603050405020304" pitchFamily="18" charset="0"/>
              </a:rPr>
              <a:t>When the technology was improved the people are changed to remote control to control the speed of the fan and also using the google assistant.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2" y="457154"/>
            <a:ext cx="9956800" cy="11430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85372" y="1800861"/>
            <a:ext cx="9956800" cy="4525963"/>
          </a:xfrm>
        </p:spPr>
        <p:txBody>
          <a:bodyPr>
            <a:norm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system we don’t use any regulator or google assistant to control the fan speed. Here we using the temperature sensor and it will automatically sense the room temperature based on the weather.</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system doesn’t need any mannual operation. It will take the input itself and operate the fan based on the temperature. </a:t>
            </a:r>
          </a:p>
          <a:p>
            <a:pPr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15" y="372110"/>
            <a:ext cx="10972800" cy="582613"/>
          </a:xfrm>
        </p:spPr>
        <p:txBody>
          <a:bodyPr/>
          <a:lstStyle/>
          <a:p>
            <a:pPr algn="ctr"/>
            <a:r>
              <a:rPr lang="en-US" sz="4000"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idx="1"/>
          </p:nvPr>
        </p:nvSpPr>
        <p:spPr>
          <a:xfrm>
            <a:off x="709295" y="1532890"/>
            <a:ext cx="10972800" cy="495300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NANO</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LCD DISPLAY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L7805</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SUPPLY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POTENTIO METER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DHT 11</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LM35</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46</TotalTime>
  <Words>755</Words>
  <Application>Microsoft Office PowerPoint</Application>
  <PresentationFormat>Widescreen</PresentationFormat>
  <Paragraphs>48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Blue Waves</vt:lpstr>
      <vt:lpstr>    </vt:lpstr>
      <vt:lpstr>                     LIST OF CONTENTS</vt:lpstr>
      <vt:lpstr>            INTRODUCTION</vt:lpstr>
      <vt:lpstr>PROBLEM STATEMENT</vt:lpstr>
      <vt:lpstr>                            OBJECTIVE</vt:lpstr>
      <vt:lpstr>BLOCK DIAGRAM</vt:lpstr>
      <vt:lpstr>                         EXISTING  SYSTEM</vt:lpstr>
      <vt:lpstr>PROPOSED SYSTEM</vt:lpstr>
      <vt:lpstr>COMPONENTS</vt:lpstr>
      <vt:lpstr>PowerPoint Presentation</vt:lpstr>
      <vt:lpstr>WORKING   PRINCIPLE</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Sangavi</dc:creator>
  <cp:lastModifiedBy>Sangavi M</cp:lastModifiedBy>
  <cp:revision>32</cp:revision>
  <dcterms:created xsi:type="dcterms:W3CDTF">2023-08-08T16:24:00Z</dcterms:created>
  <dcterms:modified xsi:type="dcterms:W3CDTF">2024-03-04T13:37:07Z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658429914DA3412D9CBDD89AE143F8EC</vt:lpwstr>
  </property>
  <property fmtid="{D5CDD505-2E9C-101B-9397-08002B2CF9AE}" pid="3" name="KSOProductBuildVer">
    <vt:lpwstr>1033-11.2.0.11537</vt:lpwstr>
  </property>
</Properties>
</file>